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1" r:id="rId16"/>
    <p:sldId id="273" r:id="rId17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A0661-78B5-6C62-F482-143EF86E0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7AF1A0-6356-4BFE-6606-D9CA8594E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C608EC-FA6C-7B57-3740-70B7BC5B1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975B-C547-43CB-951B-CC0B1E4EA4CA}" type="datetimeFigureOut">
              <a:rPr lang="ru-KZ" smtClean="0"/>
              <a:t>14.03.2025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D6A05B-4D97-1B30-8190-9018AA12D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EB6961-6377-FA5F-C68E-82BE03AB7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08CF4-3789-46DC-9B94-928A337363E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38169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1422B9-F566-B2BA-D242-AFB13255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DBBAB6-A534-8142-1734-ED6AF8C47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01B95D-60A4-5C9E-9622-CF6A9E3A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975B-C547-43CB-951B-CC0B1E4EA4CA}" type="datetimeFigureOut">
              <a:rPr lang="ru-KZ" smtClean="0"/>
              <a:t>14.03.2025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0BC1C4-7E7B-9A85-9B32-2C683C0A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531906-0131-12E8-194A-3B24289B1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08CF4-3789-46DC-9B94-928A337363E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84991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93A484-E2C5-BEF0-E9F8-E4E596B14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1F05D9-D1CD-CB35-A269-CD1BE1F0E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CA9AA4-3E01-8CDB-EF2F-4A135AFE2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975B-C547-43CB-951B-CC0B1E4EA4CA}" type="datetimeFigureOut">
              <a:rPr lang="ru-KZ" smtClean="0"/>
              <a:t>14.03.2025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97A0FF-C310-ACB5-B6D6-3DD2BCCA4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41023E-FB1F-697C-A9D7-F11D840CF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08CF4-3789-46DC-9B94-928A337363E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101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0B0E9F-02BA-5651-41D7-267F1B007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DB7887-FDAB-545C-F54F-A0501FD72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9A525E-811D-A487-E142-61E816C7F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975B-C547-43CB-951B-CC0B1E4EA4CA}" type="datetimeFigureOut">
              <a:rPr lang="ru-KZ" smtClean="0"/>
              <a:t>14.03.2025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B5E017-2E7F-4DFF-8E8C-DE3E64B43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31C5A5-8C4B-BC41-EA07-6DEF191C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08CF4-3789-46DC-9B94-928A337363E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040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D9CB9-DDEA-83D5-8675-EAE4EA129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A85C3B-450D-56CA-D4F5-09C90AA25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FC019D-A5C7-0B74-DC82-8A4F4A1E9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975B-C547-43CB-951B-CC0B1E4EA4CA}" type="datetimeFigureOut">
              <a:rPr lang="ru-KZ" smtClean="0"/>
              <a:t>14.03.2025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8C3C48-4752-C729-378D-0C229D48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FA3688-DD1A-D72D-7A13-531434205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08CF4-3789-46DC-9B94-928A337363E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086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18EFF-120A-A824-9F82-B07CEA527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D3656D-69DC-6097-C843-3B43F5D22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542373-38CE-13C9-805E-04AFD5C8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7B3FCE-5313-7B97-10F9-F8517D25C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975B-C547-43CB-951B-CC0B1E4EA4CA}" type="datetimeFigureOut">
              <a:rPr lang="ru-KZ" smtClean="0"/>
              <a:t>14.03.2025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A02505-0544-85A9-8BA2-607CAF4EB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42F561-704C-A51F-3686-07264CD0A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08CF4-3789-46DC-9B94-928A337363E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852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E13E59-8B42-BF5C-7430-396B3CB8E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EBBF39-EF04-57A9-5064-B9D21AA4F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EB407A-4B51-9A61-24CC-BF5C07208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669B47-8C56-E3B9-4796-197AD1957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D30173-8574-986A-B9F9-2CB90FB7E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626110-3C71-4F63-6956-4A233E1D3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975B-C547-43CB-951B-CC0B1E4EA4CA}" type="datetimeFigureOut">
              <a:rPr lang="ru-KZ" smtClean="0"/>
              <a:t>14.03.2025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9D8D08-5FCB-7859-A76B-AE39BBCC0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1B4CF7F-8D35-4902-6E87-EFC7D44DE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08CF4-3789-46DC-9B94-928A337363E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3998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4193F-17CA-DF5C-6223-B00B7568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5537C9-5705-C695-1F88-4F6E2FC6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975B-C547-43CB-951B-CC0B1E4EA4CA}" type="datetimeFigureOut">
              <a:rPr lang="ru-KZ" smtClean="0"/>
              <a:t>14.03.2025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3C323F-6724-27FC-F9E2-39E43F49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BEE0C7-7939-5AFC-171A-CFA31E965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08CF4-3789-46DC-9B94-928A337363E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8107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9C52FF-4FE4-8C72-9FB5-F773E6F3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975B-C547-43CB-951B-CC0B1E4EA4CA}" type="datetimeFigureOut">
              <a:rPr lang="ru-KZ" smtClean="0"/>
              <a:t>14.03.2025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E8E028-9141-B7EC-45B3-707DBD796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B17673-431D-C7E4-297E-EECF2738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08CF4-3789-46DC-9B94-928A337363E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51842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5274F-0B18-62FF-BBAC-1E23928E4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34C416-31D9-ECAA-F1F5-E0A7C9D3A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39C2CB-84AF-C109-D256-8DE1E268D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99B248-27E1-129D-4B27-A71BD5475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975B-C547-43CB-951B-CC0B1E4EA4CA}" type="datetimeFigureOut">
              <a:rPr lang="ru-KZ" smtClean="0"/>
              <a:t>14.03.2025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B04584-D0AF-77D9-CBB4-E964181D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0DAE48-DC2E-FCCA-E07C-D2857049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08CF4-3789-46DC-9B94-928A337363E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623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A20D3-FE41-D202-6FBD-BBCD33A2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26A4F9-B6D1-0BEA-A927-E9D8D0B1B7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08A19F-2957-5695-466F-3465E4CF2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667AB1-E459-45E6-F644-D2E681127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975B-C547-43CB-951B-CC0B1E4EA4CA}" type="datetimeFigureOut">
              <a:rPr lang="ru-KZ" smtClean="0"/>
              <a:t>14.03.2025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1147D7-9F43-9404-16E2-ECE52F37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3AFCB1-0B32-AF46-4F6B-96D14254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08CF4-3789-46DC-9B94-928A337363E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61598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F9CCB-A355-0827-4EDB-1715D31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5F9FC2-E16F-7797-96B4-684703FD7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C226AE-BA66-7580-4AF6-5B15E53604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D975B-C547-43CB-951B-CC0B1E4EA4CA}" type="datetimeFigureOut">
              <a:rPr lang="ru-KZ" smtClean="0"/>
              <a:t>14.03.2025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28F024-18A3-3C7D-EE2F-64EF26BF8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386F-DA9B-C271-54E5-2FC46B838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08CF4-3789-46DC-9B94-928A337363E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5502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0A621-2541-1E56-7630-A8DCE6C8F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9CEBFD-82CA-824E-11D5-8CF22664D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50630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5B51F-3C7D-0443-05D9-25C9F9149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C79211-B39A-65FD-A2FF-3200D3D95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03575"/>
          </a:xfrm>
        </p:spPr>
      </p:pic>
    </p:spTree>
    <p:extLst>
      <p:ext uri="{BB962C8B-B14F-4D97-AF65-F5344CB8AC3E}">
        <p14:creationId xmlns:p14="http://schemas.microsoft.com/office/powerpoint/2010/main" val="1140476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6E6C19-BE70-958E-C715-2429E26FB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33"/>
            <a:ext cx="12192000" cy="66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99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68048F-0F79-28D0-33DB-E02B6FA08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97"/>
            <a:ext cx="12192000" cy="656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2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95DA21-DC70-BD6A-DAB6-E67B3751C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1"/>
            <a:ext cx="12192000" cy="67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32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9C87F-A60A-C8AF-9FAD-B755E3BB9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933"/>
            <a:ext cx="12192000" cy="615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90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B91EB9-1CC8-4132-15CF-63928DA6B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723"/>
            <a:ext cx="12192000" cy="6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27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EABD38-082E-C790-7E91-58493ADC4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742"/>
            <a:ext cx="12192000" cy="64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55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B6AF2-0AC2-1C0B-F985-FE150A99D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DCF8CC-5151-AAC4-EB46-BECCB27CD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16392" cy="6858001"/>
          </a:xfrm>
        </p:spPr>
      </p:pic>
    </p:spTree>
    <p:extLst>
      <p:ext uri="{BB962C8B-B14F-4D97-AF65-F5344CB8AC3E}">
        <p14:creationId xmlns:p14="http://schemas.microsoft.com/office/powerpoint/2010/main" val="1917980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9F828-1692-C307-F0F9-3EBD66D07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9C60183-DACA-86C1-DE6C-80E0E1085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6976" cy="6858000"/>
          </a:xfrm>
        </p:spPr>
      </p:pic>
    </p:spTree>
    <p:extLst>
      <p:ext uri="{BB962C8B-B14F-4D97-AF65-F5344CB8AC3E}">
        <p14:creationId xmlns:p14="http://schemas.microsoft.com/office/powerpoint/2010/main" val="346792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EB1D7-5B85-25E8-6BCD-C77D5018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1CCEEF-9DEF-0700-5092-2C05BA282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819" y="0"/>
            <a:ext cx="13081819" cy="6858000"/>
          </a:xfrm>
        </p:spPr>
      </p:pic>
    </p:spTree>
    <p:extLst>
      <p:ext uri="{BB962C8B-B14F-4D97-AF65-F5344CB8AC3E}">
        <p14:creationId xmlns:p14="http://schemas.microsoft.com/office/powerpoint/2010/main" val="239544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EB3D2-2DF7-ADC0-ACA7-748A2B726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9B8757-78A5-81AC-2690-15F309930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49454" cy="6858000"/>
          </a:xfrm>
        </p:spPr>
      </p:pic>
    </p:spTree>
    <p:extLst>
      <p:ext uri="{BB962C8B-B14F-4D97-AF65-F5344CB8AC3E}">
        <p14:creationId xmlns:p14="http://schemas.microsoft.com/office/powerpoint/2010/main" val="815250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90C99-93CA-C53F-A0A6-6BAE3839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D0932CA-F6B2-B520-E8C7-610DC9C84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0585" cy="6858000"/>
          </a:xfrm>
        </p:spPr>
      </p:pic>
    </p:spTree>
    <p:extLst>
      <p:ext uri="{BB962C8B-B14F-4D97-AF65-F5344CB8AC3E}">
        <p14:creationId xmlns:p14="http://schemas.microsoft.com/office/powerpoint/2010/main" val="3297174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D9A00-8937-BFF6-71E6-AC0DC0A58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E6116A2-2DFC-8B48-86F9-537C46ADA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516" y="0"/>
            <a:ext cx="13607877" cy="6858000"/>
          </a:xfrm>
        </p:spPr>
      </p:pic>
    </p:spTree>
    <p:extLst>
      <p:ext uri="{BB962C8B-B14F-4D97-AF65-F5344CB8AC3E}">
        <p14:creationId xmlns:p14="http://schemas.microsoft.com/office/powerpoint/2010/main" val="4107159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C0ABB-0611-6750-75DC-13CEA932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6F26F2A-EEDB-5A26-B009-AC72D8740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62"/>
            <a:ext cx="12368473" cy="6732838"/>
          </a:xfrm>
        </p:spPr>
      </p:pic>
    </p:spTree>
    <p:extLst>
      <p:ext uri="{BB962C8B-B14F-4D97-AF65-F5344CB8AC3E}">
        <p14:creationId xmlns:p14="http://schemas.microsoft.com/office/powerpoint/2010/main" val="183455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6896F-5072-5D44-205C-E5CCC3DBB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889D87-DB7F-6141-A6AB-9E6B91B71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503" y="0"/>
            <a:ext cx="14527503" cy="6858000"/>
          </a:xfrm>
        </p:spPr>
      </p:pic>
    </p:spTree>
    <p:extLst>
      <p:ext uri="{BB962C8B-B14F-4D97-AF65-F5344CB8AC3E}">
        <p14:creationId xmlns:p14="http://schemas.microsoft.com/office/powerpoint/2010/main" val="20176563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ARYSTAN IT GROUP</dc:creator>
  <cp:lastModifiedBy>ARYSTAN IT GROUP</cp:lastModifiedBy>
  <cp:revision>1</cp:revision>
  <dcterms:created xsi:type="dcterms:W3CDTF">2025-03-14T11:38:10Z</dcterms:created>
  <dcterms:modified xsi:type="dcterms:W3CDTF">2025-03-14T11:44:24Z</dcterms:modified>
</cp:coreProperties>
</file>