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0" r:id="rId6"/>
    <p:sldId id="262" r:id="rId7"/>
    <p:sldId id="264" r:id="rId8"/>
    <p:sldId id="266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7F6C-22CF-4774-9A70-7A00492C9D60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C6CE-3AC7-4983-AE59-B8F6A8036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294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7F6C-22CF-4774-9A70-7A00492C9D60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C6CE-3AC7-4983-AE59-B8F6A8036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226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7F6C-22CF-4774-9A70-7A00492C9D60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C6CE-3AC7-4983-AE59-B8F6A8036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15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7F6C-22CF-4774-9A70-7A00492C9D60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C6CE-3AC7-4983-AE59-B8F6A8036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279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7F6C-22CF-4774-9A70-7A00492C9D60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C6CE-3AC7-4983-AE59-B8F6A8036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743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7F6C-22CF-4774-9A70-7A00492C9D60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C6CE-3AC7-4983-AE59-B8F6A8036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704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7F6C-22CF-4774-9A70-7A00492C9D60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C6CE-3AC7-4983-AE59-B8F6A8036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12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7F6C-22CF-4774-9A70-7A00492C9D60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C6CE-3AC7-4983-AE59-B8F6A8036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95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7F6C-22CF-4774-9A70-7A00492C9D60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C6CE-3AC7-4983-AE59-B8F6A8036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58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7F6C-22CF-4774-9A70-7A00492C9D60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C6CE-3AC7-4983-AE59-B8F6A8036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146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7F6C-22CF-4774-9A70-7A00492C9D60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C6CE-3AC7-4983-AE59-B8F6A8036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767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07F6C-22CF-4774-9A70-7A00492C9D60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AC6CE-3AC7-4983-AE59-B8F6A8036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74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рлан\Pictures\1335553300_windows-7_4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995076" y="188640"/>
            <a:ext cx="7465356" cy="2014597"/>
          </a:xfrm>
          <a:prstGeom prst="cloudCallout">
            <a:avLst>
              <a:gd name="adj1" fmla="val 36963"/>
              <a:gd name="adj2" fmla="val 73854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000" b="1" i="1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Paint графикалық </a:t>
            </a:r>
            <a:endParaRPr lang="ru-RU" sz="4000" b="1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4000" b="1" i="1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kk-KZ" sz="4000" b="1" i="1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едакторы</a:t>
            </a:r>
            <a:endParaRPr lang="ru-RU" sz="4000" b="1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Ерлан\Pictures\1223998171_pai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337411"/>
            <a:ext cx="2183177" cy="218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25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рлан\Pictures\1335553300_windows-7_4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25352" y="188640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«Суреттер сыр шертеді» атты Paint графикалық редакторынының көрмесе сабағы</a:t>
            </a:r>
            <a:endParaRPr lang="ru-RU" sz="32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Ерлан\Pictures\002ebfb6ffe49e5386c8090c8ef3919d_resize_w_520_h_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1252"/>
            <a:ext cx="2210544" cy="1657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1" name="Picture 3" descr="C:\Users\Ерлан\Pictures\таңбалы-тас-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534" y="4221088"/>
            <a:ext cx="2684197" cy="1825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рлан\Pictures\kak_narisovat_gornuy_peyzaj_karandashom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00" y="1484784"/>
            <a:ext cx="2479317" cy="24627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Ерлан\Pictures\risunki_karandashom_pejzazhi_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73470"/>
            <a:ext cx="3221025" cy="219029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2054" name="Picture 6" descr="C:\Users\Ерлан\Pictures\fonstola.ru-14729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104" y="4880667"/>
            <a:ext cx="2964656" cy="1667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Ерлан\Pictures\7-Wf72EGSZ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331" y="3080036"/>
            <a:ext cx="2313429" cy="1735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50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" y="-18227"/>
            <a:ext cx="9144000" cy="68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6453336"/>
            <a:ext cx="395536" cy="404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3"/>
          <a:stretch/>
        </p:blipFill>
        <p:spPr bwMode="auto">
          <a:xfrm>
            <a:off x="0" y="14777"/>
            <a:ext cx="9144000" cy="643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0" y="6453336"/>
            <a:ext cx="395536" cy="404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5733256"/>
            <a:ext cx="2123728" cy="332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7"/>
          <a:stretch/>
        </p:blipFill>
        <p:spPr bwMode="auto">
          <a:xfrm>
            <a:off x="0" y="-1457"/>
            <a:ext cx="9135107" cy="573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-775" y="5566928"/>
            <a:ext cx="2123728" cy="166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4236"/>
          <a:stretch/>
        </p:blipFill>
        <p:spPr bwMode="auto">
          <a:xfrm>
            <a:off x="-775" y="-1456"/>
            <a:ext cx="9135882" cy="508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-775" y="2458700"/>
            <a:ext cx="2123728" cy="166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41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7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85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рлан\Pictures\paint-wind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" y="0"/>
            <a:ext cx="91403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96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" y="0"/>
            <a:ext cx="91325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395536" cy="202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1"/>
          <a:stretch/>
        </p:blipFill>
        <p:spPr bwMode="auto">
          <a:xfrm>
            <a:off x="0" y="390972"/>
            <a:ext cx="9144000" cy="6467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472" y="1556792"/>
            <a:ext cx="168020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71600" y="3274000"/>
            <a:ext cx="3384376" cy="155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75584" y="3462549"/>
            <a:ext cx="3576408" cy="2470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059832" y="3861048"/>
            <a:ext cx="68356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69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" y="0"/>
            <a:ext cx="91325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395536" cy="202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1472" y="1988840"/>
            <a:ext cx="16802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31660" y="1052736"/>
            <a:ext cx="174805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547664" y="3546309"/>
            <a:ext cx="504055" cy="2098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78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рлан\Desktop\5 сынып информатика 12,01,2017\суреттер\12,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рлан\Desktop\5 сынып информатика 12,01,2017\суреттер\Презентация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94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39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Ерлан\Pictures\0003-002-Pravil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6" y="-1"/>
            <a:ext cx="915000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88640"/>
            <a:ext cx="3347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Шығармашылық жұмыс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67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16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Ерлан</dc:creator>
  <cp:lastModifiedBy>Ерлан</cp:lastModifiedBy>
  <cp:revision>9</cp:revision>
  <dcterms:created xsi:type="dcterms:W3CDTF">2017-01-11T14:09:11Z</dcterms:created>
  <dcterms:modified xsi:type="dcterms:W3CDTF">2017-01-11T15:29:01Z</dcterms:modified>
</cp:coreProperties>
</file>