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63" r:id="rId7"/>
    <p:sldId id="259" r:id="rId8"/>
    <p:sldId id="260" r:id="rId9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74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3E6F-99D7-4FFF-933E-4C655B6AA30D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D7F1-7CC6-4FCC-A3A0-BC4B04244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55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3E6F-99D7-4FFF-933E-4C655B6AA30D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D7F1-7CC6-4FCC-A3A0-BC4B04244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786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3E6F-99D7-4FFF-933E-4C655B6AA30D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D7F1-7CC6-4FCC-A3A0-BC4B04244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18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3E6F-99D7-4FFF-933E-4C655B6AA30D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D7F1-7CC6-4FCC-A3A0-BC4B04244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60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3E6F-99D7-4FFF-933E-4C655B6AA30D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D7F1-7CC6-4FCC-A3A0-BC4B04244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872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3E6F-99D7-4FFF-933E-4C655B6AA30D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D7F1-7CC6-4FCC-A3A0-BC4B04244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96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3E6F-99D7-4FFF-933E-4C655B6AA30D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D7F1-7CC6-4FCC-A3A0-BC4B04244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475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3E6F-99D7-4FFF-933E-4C655B6AA30D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D7F1-7CC6-4FCC-A3A0-BC4B04244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7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3E6F-99D7-4FFF-933E-4C655B6AA30D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D7F1-7CC6-4FCC-A3A0-BC4B04244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22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3E6F-99D7-4FFF-933E-4C655B6AA30D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D7F1-7CC6-4FCC-A3A0-BC4B04244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7926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B3E6F-99D7-4FFF-933E-4C655B6AA30D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D7F1-7CC6-4FCC-A3A0-BC4B04244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056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B3E6F-99D7-4FFF-933E-4C655B6AA30D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3D7F1-7CC6-4FCC-A3A0-BC4B042441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034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C:\Users\Ерлан\Pictures\18333518-Orange-Abstract-Triangles-Vector-Background-EPS10-Business--Stock-Pho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501"/>
            <a:ext cx="6858000" cy="9122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725144" y="2915816"/>
            <a:ext cx="1872208" cy="230425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005064" y="3505532"/>
            <a:ext cx="285293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3200" i="1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«Математика </a:t>
            </a:r>
          </a:p>
          <a:p>
            <a:pPr algn="ctr"/>
            <a:r>
              <a:rPr lang="kk-KZ" sz="3200" i="1" dirty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3200" i="1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лғырлары»</a:t>
            </a:r>
            <a:endParaRPr lang="ru-RU" sz="3200" i="1" spc="0" dirty="0">
              <a:ln>
                <a:solidFill>
                  <a:schemeClr val="tx1"/>
                </a:solidFill>
              </a:ln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21088" y="4537516"/>
            <a:ext cx="2420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Интеллектуалды ойын</a:t>
            </a:r>
            <a:endParaRPr lang="kk-K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74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Ерлан\Pictures\19348111-Fondo-abstracto-con-cuadrados-de-color-naranja-Foto-de-archiv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Вертикальный свиток 1"/>
          <p:cNvSpPr/>
          <p:nvPr/>
        </p:nvSpPr>
        <p:spPr>
          <a:xfrm rot="21137048">
            <a:off x="392122" y="1651554"/>
            <a:ext cx="6291304" cy="6718697"/>
          </a:xfrm>
          <a:prstGeom prst="verticalScroll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. Таныстыру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ІІ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“Бәйге»;</a:t>
            </a: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ІІІ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. «Бәрі бір әріптен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ІV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. «Даналар дәрісі»; </a:t>
            </a:r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. «Тапқыр болсаң тауып көр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VІ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. Математикалық мақал-мәтелдер «Тіл өнер»;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VІІ. Жұмбақтағы математика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VІІІ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. «Формуланы білесің бе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?»;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ІХ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. Анаграмма: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Х. Марапаттау.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21268868">
            <a:off x="1964412" y="1781203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Сайыс барысы: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256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Ерлан\Pictures\depositphotos_5079890-stock-illustration-3d-orange-abstract-backgrou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8640" y="179512"/>
            <a:ext cx="38877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ІІ.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cap="all" dirty="0">
                <a:latin typeface="Times New Roman" pitchFamily="18" charset="0"/>
                <a:cs typeface="Times New Roman" pitchFamily="18" charset="0"/>
              </a:rPr>
              <a:t>«Бәйге»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сайсы.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9796" y="766233"/>
            <a:ext cx="29835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1. 9 + 9 * 9 – 9 : 9 = ?</a:t>
            </a:r>
            <a:r>
              <a:rPr lang="kk-KZ" sz="24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84900" y="763464"/>
            <a:ext cx="697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i="1" dirty="0">
                <a:latin typeface="Times New Roman" pitchFamily="18" charset="0"/>
                <a:cs typeface="Times New Roman" pitchFamily="18" charset="0"/>
              </a:rPr>
              <a:t>(89)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7017" y="1227898"/>
            <a:ext cx="41774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kk-KZ" sz="24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80 санының 25%-і неге тең?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64507" y="1225129"/>
            <a:ext cx="697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(20)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7017" y="1689563"/>
            <a:ext cx="64695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Аулада жүрген бұзаулар мен тауықтардың аяқтарының саны –он. Аулада неше тауық, неше бұзау болуы мүмкін?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94902" y="2430173"/>
            <a:ext cx="2670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(1 тауық, 2 бұзау) 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8051" y="2891838"/>
            <a:ext cx="6456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kk-KZ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Жанар мен Анар-апалы-сіңілі. Жанар 2 інісі бар екенін айтты. «Менің де екі інім бар,» -деді Анар. Бұл үйдің неше баласы бар?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51619" y="3651109"/>
            <a:ext cx="2345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(4 баласы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бар)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8050" y="4110335"/>
            <a:ext cx="66399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5. Қарға 3 секундта 15 метр қашықтыққа ұшады. 7 секундта қанша жерге ұшады?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851619" y="4555285"/>
            <a:ext cx="697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(35)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18050" y="5016950"/>
            <a:ext cx="53311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6. 8 жарым таяқтың неше ұшы бар?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26492" y="5016949"/>
            <a:ext cx="697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(18)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8051" y="5478615"/>
            <a:ext cx="66399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kk-KZ" sz="24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20 метр матаны  10 бөлікке  2 м-ден бөлу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үшін,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неше рет кесу керек?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327607" y="5896059"/>
            <a:ext cx="5437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(9)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18050" y="6357724"/>
            <a:ext cx="66399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kk-KZ" sz="24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 Әкесі мен ұлы ағашты 12 рет кесті. Қанша бөрене шықты?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534834" y="6727056"/>
            <a:ext cx="697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(13)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28800" y="7204377"/>
            <a:ext cx="66291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9. Алма ағашында 10 алма, ал үйеңкі ағашында одан 2 алма аз өсіп тұр. Үйеңкі ағашында неше алма өсіп тұр?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289117" y="8035374"/>
            <a:ext cx="36044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(Үйеңкіде алма өспейді) 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4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Ерлан\Pictures\depositphotos_5079890-stock-illustration-3d-orange-abstract-backgrou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0648" y="251520"/>
            <a:ext cx="65973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kk-KZ" sz="24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 Алма ағашта 8 бұтақ, әр бұтақта 5 бұтақша, әр бұтақшада 5 алма бар. Алма ағашта барлығы неше алма бар?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77485" y="1010791"/>
            <a:ext cx="851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(200)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0648" y="1619672"/>
            <a:ext cx="65973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11. Квадрат қабырғасы 9 см. Периметрі нешеге тең?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52736" y="2035170"/>
            <a:ext cx="11977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(36 см) 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0648" y="2496835"/>
            <a:ext cx="65973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12. Трапецияның қабырғалары 10 см және 8 см. Орта сызығы нешеге 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тең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89040" y="2912333"/>
            <a:ext cx="104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(9 см) 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0648" y="3332698"/>
            <a:ext cx="65973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13. Қабырғасы 6 см және 8 см тіктөртбұрыштың ауданы нешеге тең?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03242" y="3703976"/>
            <a:ext cx="13516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(48 см2) 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54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Ерлан\Pictures\no-translate-detected_1023-1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1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348880" y="0"/>
            <a:ext cx="45091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k-KZ" sz="2400" b="1" i="1" dirty="0">
                <a:latin typeface="Times New Roman" pitchFamily="18" charset="0"/>
                <a:cs typeface="Times New Roman" pitchFamily="18" charset="0"/>
              </a:rPr>
              <a:t>V. «Тапқыр болсаң тауып көр» сайысы.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830997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1.  5 жыл бұрын ағасы мен қарындасы бірге 8 жаста болды. Тағы 5 жылдан кейін олар қанша жаста болады?          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04864" y="1552946"/>
            <a:ext cx="697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i="1" dirty="0">
                <a:latin typeface="Times New Roman" pitchFamily="18" charset="0"/>
                <a:cs typeface="Times New Roman" pitchFamily="18" charset="0"/>
              </a:rPr>
              <a:t>(18)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031326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2.  Ағасы 12 жасқа толғанда қарындасы неше жаста болады, егер ағасы қазір 8-де, ал қарындасы 3 жас кіші болса?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53677" y="2734614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i="1" dirty="0">
                <a:latin typeface="Times New Roman" pitchFamily="18" charset="0"/>
                <a:cs typeface="Times New Roman" pitchFamily="18" charset="0"/>
              </a:rPr>
              <a:t>( 9)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21096" y="3239440"/>
            <a:ext cx="68790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3. Әйел адам сыныптағы балалардың біреуіне: «Мен сенің анаңмын ,  бірақ сен маған ұлым емессің »-дейді. Ол не дегені?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35896" y="4035405"/>
            <a:ext cx="26965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i="1" dirty="0">
                <a:latin typeface="Times New Roman" pitchFamily="18" charset="0"/>
                <a:cs typeface="Times New Roman" pitchFamily="18" charset="0"/>
              </a:rPr>
              <a:t>(қызымсың дегені)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21096" y="4512726"/>
            <a:ext cx="68790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4. Бір азаматтың әкесі  Николай Петрович, ал оның ұлы – Алексей Владимирович. Ол азаматтың аты-жөні кім?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41449" y="5251390"/>
            <a:ext cx="34658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i="1" dirty="0">
                <a:latin typeface="Times New Roman" pitchFamily="18" charset="0"/>
                <a:cs typeface="Times New Roman" pitchFamily="18" charset="0"/>
              </a:rPr>
              <a:t>(Владимир Николаевич)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-21096" y="5713055"/>
            <a:ext cx="68790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5. Мотоцикл жүргізушісі ауылға келе жатқанда жолдан өзіне қарсы үш жеңіл машина және бір камазды кездестірді. Ауылға неше машина бара жатыр?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59261" y="6821050"/>
            <a:ext cx="29888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i="1" dirty="0">
                <a:latin typeface="Times New Roman" pitchFamily="18" charset="0"/>
                <a:cs typeface="Times New Roman" pitchFamily="18" charset="0"/>
              </a:rPr>
              <a:t>(Бір ғана мотоцикл)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7282715"/>
            <a:ext cx="6858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6. Арман черновикте есеп шығарып, оны дәптерге көшірді. Бірақ жақшаларды қалай қойғанын ұмытты. Оның есінде қалғаны мынау 6*8+20:4-2=40. Арманға ақшаларды қоюға көмектесіңіз.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300392" y="8682335"/>
            <a:ext cx="2432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i="1" dirty="0">
                <a:latin typeface="Times New Roman" pitchFamily="18" charset="0"/>
                <a:cs typeface="Times New Roman" pitchFamily="18" charset="0"/>
              </a:rPr>
              <a:t>6*(8+20):4-2=40)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33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Ерлан\Pictures\no-translate-detected_1023-1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1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-20894" y="179512"/>
            <a:ext cx="68788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7. Тәрелкедегі 7 бауырсақтан 7 балаға бір-бірден және тарелкеде бір бауырсақ қалатындай етіп қалай бөліп беруге болады?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29449" y="1341429"/>
            <a:ext cx="43956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i="1" dirty="0">
                <a:latin typeface="Times New Roman" pitchFamily="18" charset="0"/>
                <a:cs typeface="Times New Roman" pitchFamily="18" charset="0"/>
              </a:rPr>
              <a:t>(бір бала тарелкесімен алады)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803094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8. Ұшақ А қаласынан В қаласына дейін 1 сағат 20 минут ұшады да, сол жолмен қайтарда 80 минут ұшты. Себебін түсіндір.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40968" y="2617376"/>
            <a:ext cx="37959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000" b="1" i="1" dirty="0">
                <a:latin typeface="Times New Roman" pitchFamily="18" charset="0"/>
                <a:cs typeface="Times New Roman" pitchFamily="18" charset="0"/>
              </a:rPr>
              <a:t>(1 сағат 20 минут = 80 минут)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1" y="3051926"/>
            <a:ext cx="6857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9. Төрт дос бала мейрамханаға жиі барып әрқашан бір үстелге отырады. Жалғастың әрқашан бір орынға отыра беретіні белгілі болса, достар неше түрлі тәсілмен үстелге отыра алады?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26380" y="4161867"/>
            <a:ext cx="6206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i="1" dirty="0">
                <a:latin typeface="Times New Roman" pitchFamily="18" charset="0"/>
                <a:cs typeface="Times New Roman" pitchFamily="18" charset="0"/>
              </a:rPr>
              <a:t>(3)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4860032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10. Бөрененің ұзындығы 150 см. Оның 1/3 бөлігін кесіп алып тастады. Қалған бөлігінің ұзындығы қанша?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96752" y="5616713"/>
            <a:ext cx="13532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b="1" i="1" dirty="0">
                <a:latin typeface="Times New Roman" pitchFamily="18" charset="0"/>
                <a:cs typeface="Times New Roman" pitchFamily="18" charset="0"/>
              </a:rPr>
              <a:t>(100 см)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94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Ерлан\Pictures\orange-crystal-vector-abstract-pattern-shining-triangles-4104283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12"/>
          <a:stretch/>
        </p:blipFill>
        <p:spPr bwMode="auto">
          <a:xfrm>
            <a:off x="0" y="24544"/>
            <a:ext cx="6858000" cy="911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20688" y="1619672"/>
            <a:ext cx="5616624" cy="5693866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kk-KZ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ГЕОМЕТРИЯ,</a:t>
            </a:r>
          </a:p>
          <a:p>
            <a:pPr algn="ctr"/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ПАРАЛЛЕЛОГРАММ,</a:t>
            </a:r>
          </a:p>
          <a:p>
            <a:pPr algn="ctr"/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КВАДРАТ</a:t>
            </a:r>
            <a:r>
              <a:rPr lang="kk-K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endParaRPr lang="kk-KZ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ТРАПЕЦИЯ</a:t>
            </a:r>
            <a:r>
              <a:rPr lang="kk-K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kk-KZ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ТЕҢДЕУ</a:t>
            </a:r>
            <a:r>
              <a:rPr lang="kk-K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kk-KZ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32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Ерлан\Pictures\9b01d4c5384eca2c18121e38f2accaa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326"/>
            <a:ext cx="6858000" cy="9167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76872" y="7020272"/>
            <a:ext cx="432778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400" b="1" i="1" spc="0" dirty="0" err="1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Назарларыңызға</a:t>
            </a:r>
            <a:endParaRPr lang="ru-RU" sz="4400" b="1" i="1" spc="0" dirty="0" smtClean="0">
              <a:ln w="9000" cmpd="sng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i="1" spc="0" dirty="0" smtClean="0">
                <a:ln w="9000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Рахмет!</a:t>
            </a:r>
            <a:endParaRPr lang="ru-RU" sz="4400" b="1" i="1" spc="0" dirty="0">
              <a:ln w="9000" cmpd="sng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45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440</Words>
  <Application>Microsoft Office PowerPoint</Application>
  <PresentationFormat>Экран 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Ерлан</dc:creator>
  <cp:lastModifiedBy>Ерлан</cp:lastModifiedBy>
  <cp:revision>7</cp:revision>
  <dcterms:created xsi:type="dcterms:W3CDTF">2017-01-17T13:20:13Z</dcterms:created>
  <dcterms:modified xsi:type="dcterms:W3CDTF">2017-01-17T14:58:43Z</dcterms:modified>
</cp:coreProperties>
</file>