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89" r:id="rId4"/>
    <p:sldId id="260" r:id="rId5"/>
    <p:sldId id="262" r:id="rId6"/>
    <p:sldId id="288" r:id="rId7"/>
    <p:sldId id="287" r:id="rId8"/>
    <p:sldId id="261" r:id="rId9"/>
    <p:sldId id="263" r:id="rId10"/>
    <p:sldId id="280" r:id="rId11"/>
    <p:sldId id="282" r:id="rId12"/>
    <p:sldId id="264" r:id="rId13"/>
    <p:sldId id="266" r:id="rId14"/>
    <p:sldId id="268" r:id="rId15"/>
    <p:sldId id="269" r:id="rId16"/>
    <p:sldId id="294" r:id="rId17"/>
    <p:sldId id="273" r:id="rId18"/>
    <p:sldId id="271" r:id="rId19"/>
    <p:sldId id="274" r:id="rId20"/>
    <p:sldId id="272" r:id="rId21"/>
    <p:sldId id="275" r:id="rId22"/>
    <p:sldId id="276" r:id="rId23"/>
    <p:sldId id="278" r:id="rId24"/>
    <p:sldId id="279" r:id="rId25"/>
    <p:sldId id="277" r:id="rId26"/>
    <p:sldId id="293" r:id="rId27"/>
    <p:sldId id="284" r:id="rId28"/>
    <p:sldId id="283" r:id="rId29"/>
    <p:sldId id="291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DB9B-6015-48DE-830D-CA686A0BB71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E279B-D796-4578-940B-3FF487EF9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6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5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8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5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6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1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5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7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447F-06EB-4013-943C-32C00AAB9551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3146-8D45-4EE6-B1A5-154D4373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6school6.wmsite.ru/_mod_files/ce_images/news/hello_html_m71f95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916"/>
            <a:ext cx="12281093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452" y="-637674"/>
            <a:ext cx="10488387" cy="7078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Физика</a:t>
            </a:r>
          </a:p>
          <a:p>
            <a:pPr algn="ctr"/>
            <a:r>
              <a:rPr lang="kk-KZ" sz="2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7-9 сынып</a:t>
            </a:r>
          </a:p>
          <a:p>
            <a:pPr algn="r"/>
            <a:r>
              <a:rPr lang="kk-K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Толағайқызы Айнұр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9295" y="-108284"/>
            <a:ext cx="5955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8</a:t>
            </a:r>
            <a:r>
              <a:rPr lang="kk-KZ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сынып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947" y="1022684"/>
            <a:ext cx="87830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– сыныпқа сұрақтар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Сандыққа нені тығып қоюға болмайды? </a:t>
            </a:r>
            <a:endParaRPr lang="kk-KZ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Күн күркірегенде ең алдымен найзағайды көреміз бе, әлде күркіреген дауысты естиміз бе? </a:t>
            </a:r>
            <a:endParaRPr lang="kk-KZ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массасының өлшем бірлігіне не алынған?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Ең кішкентай заряд?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электр заряды жоқ бөлшек?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Жылдамдықты өлшеуге арналған құрал?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Аттас зарядтар бір біріне тартыла ма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8. Басқа денелер әрекетін тигізбегенде дененің жылдамдығын сақтау құбылысы, ол....?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 Жылу берілудің қандай түрлері бар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10. Дененің жұмыс істеу қабілеттілігін сипаттайтын физикалық шама...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17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9295" y="-108284"/>
            <a:ext cx="5955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9 сынып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947" y="1106905"/>
            <a:ext cx="87830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9 - сыныпқа сұрақтар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Сұйықтың ең кішкетай бөлшегі қалай аталады?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Термометрді кім жасады? </a:t>
            </a:r>
            <a:endParaRPr lang="kk-KZ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импульс түрлерін атаңдар? </a:t>
            </a:r>
            <a:endParaRPr lang="kk-KZ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Дене импульсінің формуласы?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Атомның ядролық моделін жасаған ғалым?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Бір заттың малекулаларының екінші заттың малекулалар аралық бос орындарына өзара өтуі – бұл....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Дене пішінінің немесе өлшемдерінің өзгеруі?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8. Дененің тірекке немесе аспаға түсіретін күші?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 Динамика заңдарын атаңдар?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10. Физиктер: «... – заңын білмесең, үйде отыр» деген сөзді қай ғалым жайлы айтқан? </a:t>
            </a:r>
            <a:b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10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947" y="1335504"/>
            <a:ext cx="118310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kk-KZ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 </a:t>
            </a:r>
          </a:p>
          <a:p>
            <a:pPr algn="ctr"/>
            <a:r>
              <a:rPr lang="kk-KZ" sz="6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тілді ребус</a:t>
            </a:r>
          </a:p>
          <a:p>
            <a:pPr algn="ctr"/>
            <a:r>
              <a:rPr lang="kk-KZ" sz="6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 дұрыс жауапқа 1 </a:t>
            </a:r>
            <a:r>
              <a:rPr lang="kk-KZ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ұпай)</a:t>
            </a:r>
            <a:br>
              <a:rPr lang="kk-KZ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439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Картинки по запросу физикадан ребуста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1" y="802845"/>
            <a:ext cx="4756785" cy="154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fs00.infourok.ru/images/doc/262/266839/hello_html_12919de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2845"/>
            <a:ext cx="4331970" cy="1702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llforchildren.com.ua/14-009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1" y="2426368"/>
            <a:ext cx="459621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2.infourok.ru/uploads/ex/033f/0002c25e-1b5a90aa/hello_html_m41d7282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15" y="2668527"/>
            <a:ext cx="4531896" cy="152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pesochnizza.ru/wp-content/uploads/2012/07/rebus-po-fizike1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8" r="3970"/>
          <a:stretch/>
        </p:blipFill>
        <p:spPr bwMode="auto">
          <a:xfrm>
            <a:off x="3632701" y="4352423"/>
            <a:ext cx="4308141" cy="20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474" y="96252"/>
            <a:ext cx="11273589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Жауаптары</a:t>
            </a:r>
          </a:p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(Орысша- қазақша- ағылшынша)</a:t>
            </a:r>
          </a:p>
          <a:p>
            <a:pPr algn="ctr"/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 Вакуум – вакум- </a:t>
            </a:r>
            <a:r>
              <a:rPr lang="en-A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void</a:t>
            </a:r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AU" dirty="0">
              <a:solidFill>
                <a:srgbClr val="FF0000"/>
              </a:solidFill>
            </a:endParaRPr>
          </a:p>
          <a:p>
            <a:pPr algn="ctr"/>
            <a:r>
              <a:rPr lang="en-A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2.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Масса-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салмақ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- </a:t>
            </a:r>
            <a:r>
              <a:rPr lang="en-A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mass</a:t>
            </a:r>
            <a:endParaRPr lang="en-A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A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3.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Сила- к</a:t>
            </a:r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үш-</a:t>
            </a:r>
            <a:r>
              <a:rPr lang="en-A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force, strength</a:t>
            </a:r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AU" dirty="0">
              <a:solidFill>
                <a:srgbClr val="FF0000"/>
              </a:solidFill>
            </a:endParaRPr>
          </a:p>
          <a:p>
            <a:pPr algn="ctr"/>
            <a:r>
              <a:rPr lang="en-A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4.</a:t>
            </a:r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Э</a:t>
            </a:r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нергия- энергия- </a:t>
            </a:r>
            <a:r>
              <a:rPr lang="en-A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energy</a:t>
            </a:r>
            <a:endParaRPr lang="en-AU" dirty="0">
              <a:solidFill>
                <a:srgbClr val="FF0000"/>
              </a:solidFill>
            </a:endParaRPr>
          </a:p>
          <a:p>
            <a:pPr algn="ctr"/>
            <a:r>
              <a:rPr lang="kk-K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5. скорость- жылдамдық-</a:t>
            </a:r>
          </a:p>
          <a:p>
            <a:pPr algn="ctr"/>
            <a:r>
              <a:rPr lang="en-A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A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rate, velocity, pace, rapidity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947" y="1335504"/>
            <a:ext cx="118310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 </a:t>
            </a:r>
          </a:p>
          <a:p>
            <a:pPr algn="ctr"/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Көмекке келетін жұмбақ</a:t>
            </a:r>
            <a:b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Шарты: 1 көмек 5 ұпай, 2 көмек 3 ұпай, </a:t>
            </a:r>
            <a:endParaRPr lang="kk-KZ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 2 ұпай</a:t>
            </a:r>
            <a:b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көмек 1 ұпай</a:t>
            </a:r>
            <a:br>
              <a:rPr lang="kk-KZ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4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6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577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0337" y="505326"/>
            <a:ext cx="1106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Ғалым туралы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.....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725" y="1151657"/>
            <a:ext cx="11133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Зарядталған денелердің өзара әсерін тексерген 5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5904" y="2496722"/>
            <a:ext cx="11397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Француз физигі электростатиканың негізгі заңын ашқан ғалым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042" y="4031029"/>
            <a:ext cx="1063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зарядтың өлшем бірлігі ретінде алынған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ұпай</a:t>
            </a:r>
            <a:b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70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etod-kopilka.ru/images/doc/59/60046/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1737" cy="70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010" y="830179"/>
            <a:ext cx="1115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Жанды нәрсе туралы.....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009" y="1582341"/>
            <a:ext cx="1164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Көзі қырағы, жанған жарықта алыстан көреді 5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008" y="2334503"/>
            <a:ext cx="11442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Жүрегіңнің қуаты 2. 2 Вт 3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008" y="3105835"/>
            <a:ext cx="875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Ғұмырында 40 тонна тамақ жейді 2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008" y="4009177"/>
            <a:ext cx="8624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жердегі ең ақылды кім? 1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95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elana.kz/wp-content/uploads/2016/08/%D0%B1%D0%B0%D0%BB%D0%B0-%D1%82%D3%99%D1%80%D0%B1%D0%B8%D0%B5%D1%81%D1%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49" y="1347787"/>
            <a:ext cx="71437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vologda-portal.ru/upload/iblock/94f/fiz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43" y="3669632"/>
            <a:ext cx="7930645" cy="34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411" y="625642"/>
            <a:ext cx="11538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Білімді ұрпақ - ел тірегі</a:t>
            </a:r>
            <a:r>
              <a:rPr lang="kk-KZ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kk-KZ" sz="7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Интеллектуалдық ойын 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695" y="1046748"/>
            <a:ext cx="955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 не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695" y="1693079"/>
            <a:ext cx="8879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Адам организмнің 65 процент 5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694" y="2339410"/>
            <a:ext cx="8879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Заттың үш күйінің біреу 3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694" y="3105835"/>
            <a:ext cx="8879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Үш күйде де бола алады 2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694" y="3752166"/>
            <a:ext cx="8325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Жерде онсыз өмір жоқ 1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08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ubaipizza.ru/wp-content/uploads/2016/08/1426431882_wate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4" y="0"/>
            <a:ext cx="12293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043" y="842211"/>
            <a:ext cx="11794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Қорапта бір физикалық дене бар</a:t>
            </a: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042" y="1438200"/>
            <a:ext cx="11794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Ғылымда, физикада зерттеу жұмыстары үшін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қолданылады 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ұпай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7041" y="2736502"/>
            <a:ext cx="1179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Беттік ауданы ең аз геометриялық фигура 3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444" y="3732601"/>
            <a:ext cx="11357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Спортшы осы денемен дос 2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ұпай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7444" y="46028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Шар тәріздес </a:t>
            </a:r>
            <a:r>
              <a:rPr lang="kk-KZ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1ұпай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1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rhivurokov.ru/kopilka/uploads/user_file_545afdc8afe9c/ozara-kieri-iesieptier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81" y="1175168"/>
            <a:ext cx="6200775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5287" y="5357239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ДОП</a:t>
            </a:r>
            <a:endParaRPr lang="ru-RU" sz="5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9863" y="-517358"/>
            <a:ext cx="102629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66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kk-KZ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 </a:t>
            </a:r>
          </a:p>
          <a:p>
            <a:pPr algn="ctr"/>
            <a:r>
              <a:rPr lang="kk-KZ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ҚАТЫРҒЫШ АНАГРАММА</a:t>
            </a:r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797" t="28454" r="37208" b="16200"/>
          <a:stretch/>
        </p:blipFill>
        <p:spPr>
          <a:xfrm>
            <a:off x="1710490" y="1944855"/>
            <a:ext cx="8771020" cy="45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mymark.narod.ru/kab/electome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6" y="1127492"/>
            <a:ext cx="2070267" cy="23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vchiti.in.ua/ttbdeac/9383+%D0%98%D0%B7%D0%BC%D0%B5%D1%80%D0%B5%D0%BD%D0%B8%D1%8F+%D0%B8+%D0%B8%D0%B7%D0%BC%D0%B5%D1%80%D0%B8%D1%82%D0%B5%D0%BB%D1%8C%D0%BD%D1%8B%D0%B5+%D0%BF%D1%80%D0%B8%D0%B1%D0%BE%D1%80%D1%8Bc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30210" r="26106" b="26001"/>
          <a:stretch/>
        </p:blipFill>
        <p:spPr bwMode="auto">
          <a:xfrm>
            <a:off x="3317708" y="1043374"/>
            <a:ext cx="2622885" cy="2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alta.by/assets/images/products/priboryi/elektroizmeritelnyie-priboryi/ampermetry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54" y="3429000"/>
            <a:ext cx="3048000" cy="35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fs1.ppt4web.ru/images/95241/118705/640/img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3" t="51670" r="1895" b="3593"/>
          <a:stretch/>
        </p:blipFill>
        <p:spPr bwMode="auto">
          <a:xfrm>
            <a:off x="5971966" y="1101845"/>
            <a:ext cx="2779295" cy="23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svprom.com/content/images/16/termometr-tsifrovoy-medisana-ftc-929495913287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r="6211" b="18950"/>
          <a:stretch/>
        </p:blipFill>
        <p:spPr bwMode="auto">
          <a:xfrm>
            <a:off x="7473157" y="3530707"/>
            <a:ext cx="3678822" cy="3441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ds03.infourok.ru/uploads/ex/0454/00022733-e6f40da6/hello_html_745899d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0" y="4039115"/>
            <a:ext cx="2954588" cy="2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group-ovk.ru/userfiles/shop/large/2265_manometr-radialny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61" y="774023"/>
            <a:ext cx="3139658" cy="309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4442" y="104911"/>
            <a:ext cx="6701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kk-KZ" sz="40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40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тур </a:t>
            </a:r>
          </a:p>
          <a:p>
            <a:pPr algn="ctr"/>
            <a:r>
              <a:rPr lang="kk-KZ" sz="40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АСПАПТАР ӘЛЕМІ</a:t>
            </a:r>
            <a:endParaRPr lang="ru-RU" sz="40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mymark.narod.ru/kab/electome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6" y="1127492"/>
            <a:ext cx="2070267" cy="23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vchiti.in.ua/ttbdeac/9383+%D0%98%D0%B7%D0%BC%D0%B5%D1%80%D0%B5%D0%BD%D0%B8%D1%8F+%D0%B8+%D0%B8%D0%B7%D0%BC%D0%B5%D1%80%D0%B8%D1%82%D0%B5%D0%BB%D1%8C%D0%BD%D1%8B%D0%B5+%D0%BF%D1%80%D0%B8%D0%B1%D0%BE%D1%80%D1%8Bc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30210" r="26106" b="26001"/>
          <a:stretch/>
        </p:blipFill>
        <p:spPr bwMode="auto">
          <a:xfrm>
            <a:off x="3317708" y="1043374"/>
            <a:ext cx="2622885" cy="2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alta.by/assets/images/products/priboryi/elektroizmeritelnyie-priboryi/ampermetry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54" y="3429000"/>
            <a:ext cx="3048000" cy="35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fs1.ppt4web.ru/images/95241/118705/640/img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3" t="51670" r="1895" b="3593"/>
          <a:stretch/>
        </p:blipFill>
        <p:spPr bwMode="auto">
          <a:xfrm>
            <a:off x="5971966" y="1101845"/>
            <a:ext cx="2779295" cy="23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svprom.com/content/images/16/termometr-tsifrovoy-medisana-ftc-929495913287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r="6211" b="18950"/>
          <a:stretch/>
        </p:blipFill>
        <p:spPr bwMode="auto">
          <a:xfrm>
            <a:off x="7473157" y="3530707"/>
            <a:ext cx="3678822" cy="3441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ds03.infourok.ru/uploads/ex/0454/00022733-e6f40da6/hello_html_745899d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0" y="4039115"/>
            <a:ext cx="2954588" cy="2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group-ovk.ru/userfiles/shop/large/2265_manometr-radialny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61" y="774023"/>
            <a:ext cx="3139658" cy="309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4442" y="104911"/>
            <a:ext cx="6701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АСПАПТАР ӘЛЕМІ</a:t>
            </a:r>
            <a:endParaRPr lang="ru-RU" sz="40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2644" y="3181722"/>
            <a:ext cx="33679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спидомометр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4344" y="2853984"/>
            <a:ext cx="3126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электроскоп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9807" y="2469263"/>
            <a:ext cx="27307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Вольтмерт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63373" y="3077103"/>
            <a:ext cx="2418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6282" y="5684290"/>
            <a:ext cx="23844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мензурка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90769" y="5400225"/>
            <a:ext cx="27894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Термомерт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6516" y="5471675"/>
            <a:ext cx="27013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Аперметр 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0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9725" y="1022684"/>
            <a:ext cx="105637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kk-KZ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 </a:t>
            </a:r>
          </a:p>
          <a:p>
            <a:pPr algn="ctr"/>
            <a:r>
              <a:rPr lang="kk-KZ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Өлшем бірліктердің сырын аш</a:t>
            </a:r>
          </a:p>
          <a:p>
            <a:pPr algn="ctr"/>
            <a:r>
              <a:rPr lang="kk-KZ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kk-KZ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 жауап </a:t>
            </a:r>
            <a:r>
              <a:rPr lang="kk-KZ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ұпай)</a:t>
            </a:r>
            <a:br>
              <a:rPr lang="kk-KZ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482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6262" y="348916"/>
            <a:ext cx="2947737" cy="6873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А-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Па-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kk-KZ" sz="5400" b="1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С-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С-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Кл-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Вт-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011" y="180474"/>
            <a:ext cx="4247147" cy="6712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</a:t>
            </a:r>
            <a:r>
              <a:rPr lang="kk-KZ" sz="4400" b="1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                          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Гц –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Кг* м/с –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 –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м/с -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Дж -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кг/м</a:t>
            </a:r>
            <a:r>
              <a:rPr lang="kk-KZ" sz="4400" b="1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5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1095" y="348916"/>
            <a:ext cx="7062537" cy="6873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А- ток күші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Па- қысым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kk-KZ" sz="5400" b="1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С-температура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С- уақыт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Кл- заряд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5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Вт- қуат</a:t>
            </a:r>
            <a:endParaRPr lang="ru-RU" sz="5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53" y="-120315"/>
            <a:ext cx="5823284" cy="81619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</a:t>
            </a:r>
            <a:r>
              <a:rPr lang="kk-KZ" sz="4400" b="1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–көлем                             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Гц – жиелік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Кг* м/с – дене импулсі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 – күш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м/с - жылдамдық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Дж – энергия,жұмыс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332605" algn="l"/>
              </a:tabLst>
            </a:pP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кг/м</a:t>
            </a:r>
            <a:r>
              <a:rPr lang="kk-KZ" sz="4400" b="1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kk-KZ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тығыздық</a:t>
            </a:r>
            <a:endParaRPr lang="ru-RU" sz="44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2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0"/>
            <a:ext cx="1194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421" y="818147"/>
            <a:ext cx="115402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Мақсаты: </a:t>
            </a:r>
            <a:r>
              <a:rPr lang="kk-KZ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Оқушылардың физика пәнінен алған білімдерін қолдана біліп, өз пікірлерін айта білуге, ой пікірлерін дамытып, пән ге қызығушылықтарын арттыруға, </a:t>
            </a:r>
            <a:r>
              <a:rPr lang="kk-KZ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ізденімпаздыққа тәрбиелеу</a:t>
            </a:r>
            <a:r>
              <a:rPr lang="kk-KZ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0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7752" y="2967335"/>
            <a:ext cx="7616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Назарларыңызға рахмет!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0"/>
            <a:ext cx="1194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789" y="824999"/>
            <a:ext cx="1178092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kk-KZ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Өткізілу этаптары</a:t>
            </a:r>
            <a:r>
              <a:rPr lang="kk-KZ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 тур О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йға шабуыл </a:t>
            </a:r>
          </a:p>
          <a:p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 тур 3 тілді ребус</a:t>
            </a: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тур Көмекке келетін жұмбақтар </a:t>
            </a:r>
            <a:endParaRPr lang="kk-KZ" sz="4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 сұрақ 5, 3, 2, 1 ұпай )</a:t>
            </a:r>
            <a:b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тур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 қатырғыш анаграмма</a:t>
            </a:r>
          </a:p>
          <a:p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тур Аспапты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әлемі </a:t>
            </a:r>
          </a:p>
          <a:p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тур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Өлшем бірліктер сырын аш</a:t>
            </a: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137" y="132347"/>
            <a:ext cx="117588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6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6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Топтарды таныстыру</a:t>
            </a:r>
          </a:p>
          <a:p>
            <a:pPr algn="ctr"/>
            <a:r>
              <a:rPr lang="kk-KZ" sz="6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Қыздар</a:t>
            </a:r>
            <a:r>
              <a:rPr lang="en-US" sz="6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6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</a:t>
            </a:r>
          </a:p>
          <a:p>
            <a:pPr algn="ctr"/>
            <a:r>
              <a:rPr lang="kk-KZ" sz="6600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Ұлдар- ай</a:t>
            </a:r>
            <a:r>
              <a:rPr lang="kk-KZ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7614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5632" y="1172993"/>
            <a:ext cx="601578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Қыздар </a:t>
            </a:r>
            <a:r>
              <a:rPr lang="kk-K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тобы</a:t>
            </a:r>
          </a:p>
          <a:p>
            <a:pPr marL="914400" indent="-914400" algn="ctr">
              <a:buAutoNum type="arabicPeriod"/>
            </a:pP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Джидебаева Айдана</a:t>
            </a:r>
          </a:p>
          <a:p>
            <a:pPr marL="914400" indent="-914400" algn="ctr">
              <a:buAutoNum type="arabicPeriod"/>
            </a:pPr>
            <a:r>
              <a:rPr lang="kk-KZ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Сарамсакова Фатима</a:t>
            </a:r>
          </a:p>
          <a:p>
            <a:pPr marL="914400" indent="-914400" algn="ctr">
              <a:buAutoNum type="arabicPeriod"/>
            </a:pP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Касен Нұрай</a:t>
            </a:r>
          </a:p>
          <a:p>
            <a:pPr marL="914400" indent="-914400" algn="ctr">
              <a:buAutoNum type="arabicPeriod"/>
            </a:pP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 Дильназ</a:t>
            </a:r>
            <a:endParaRPr lang="kk-KZ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buAutoNum type="arabicPeriod"/>
            </a:pP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Нұркен Шұға</a:t>
            </a:r>
            <a:endParaRPr lang="kk-KZ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buAutoNum type="arabicPeriod"/>
            </a:pP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 descr="C:\Users\123\AppData\Local\Microsoft\Windows\INetCache\Content.Word\IMG-20170117-WA0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83" y="617639"/>
            <a:ext cx="4179270" cy="528986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37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3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5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55632" y="1172993"/>
            <a:ext cx="601578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Ұлдар тобы</a:t>
            </a:r>
          </a:p>
          <a:p>
            <a:pPr marL="914400" indent="-914400" algn="ctr">
              <a:buAutoNum type="arabicPeriod"/>
            </a:pP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 Марат</a:t>
            </a:r>
            <a:endParaRPr lang="kk-KZ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buAutoNum type="arabicPeriod"/>
            </a:pPr>
            <a:r>
              <a:rPr lang="kk-KZ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Сатмұхамбет Елхан</a:t>
            </a:r>
          </a:p>
          <a:p>
            <a:pPr marL="914400" indent="-914400" algn="ctr">
              <a:buAutoNum type="arabicPeriod"/>
            </a:pP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Арманұлы Нұрдәулет</a:t>
            </a:r>
          </a:p>
          <a:p>
            <a:pPr marL="914400" indent="-914400" algn="ctr">
              <a:buAutoNum type="arabicPeriod"/>
            </a:pPr>
            <a:r>
              <a:rPr lang="kk-KZ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Абдиашимов Нұрболат</a:t>
            </a:r>
          </a:p>
          <a:p>
            <a:pPr marL="914400" indent="-914400" algn="ctr">
              <a:buAutoNum type="arabicPeriod"/>
            </a:pP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Елдашев Тәңірберген</a:t>
            </a:r>
            <a:endParaRPr lang="kk-KZ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buAutoNum type="arabicPeriod"/>
            </a:pP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5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947" y="1335504"/>
            <a:ext cx="118310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 </a:t>
            </a:r>
          </a:p>
          <a:p>
            <a:pPr algn="ctr"/>
            <a:r>
              <a:rPr lang="kk-KZ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Ойға шабуыл ( Әр сұрақ 1 ұпай)</a:t>
            </a:r>
            <a:br>
              <a:rPr lang="kk-KZ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188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kz.yandex.net/i?id=b58d3fdb08e68d7f1412882575a907b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9295" y="-108284"/>
            <a:ext cx="5955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7 сынып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917" y="1167063"/>
            <a:ext cx="87950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Физика» сөзінің қазақша 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аудармасы</a:t>
            </a:r>
            <a:b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Страус өзін құспын деп атай ала ма? </a:t>
            </a:r>
            <a:endParaRPr lang="kk-KZ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1 кг массасы қыста ауыр ма, әлде жазда ауыр ма? </a:t>
            </a:r>
            <a:endParaRPr lang="kk-KZ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12 шоқ жұлдыздың жалпы аты </a:t>
            </a:r>
            <a:endParaRPr lang="kk-KZ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Табиғатты зерттеудің негізгі 3 әдістері? </a:t>
            </a:r>
            <a:endParaRPr lang="kk-KZ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Күн жүйесіндегі ең ірі планета </a:t>
            </a:r>
            <a:endParaRPr lang="kk-KZ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Көкке қараған жұлдыз санаған </a:t>
            </a:r>
          </a:p>
          <a:p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Инерция құбылысын кім ашты? </a:t>
            </a:r>
            <a:endParaRPr lang="kk-KZ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Сұйық тарапынан әсер ететін кері итеруші күшті ашқан кім? </a:t>
            </a:r>
            <a:b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10) Темір 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материяның қай түріне жатады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2326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457</Words>
  <Application>Microsoft Office PowerPoint</Application>
  <PresentationFormat>Широкоэкранный</PresentationFormat>
  <Paragraphs>125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Нурлан Нурабаев</dc:creator>
  <cp:lastModifiedBy>Нурлан Нурабаев</cp:lastModifiedBy>
  <cp:revision>30</cp:revision>
  <cp:lastPrinted>2017-01-18T04:15:44Z</cp:lastPrinted>
  <dcterms:created xsi:type="dcterms:W3CDTF">2017-01-17T04:58:49Z</dcterms:created>
  <dcterms:modified xsi:type="dcterms:W3CDTF">2017-01-19T02:37:31Z</dcterms:modified>
</cp:coreProperties>
</file>