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721E-AAC5-401F-8FD3-47094948CA4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6C54-EABC-4C6B-A940-7CF9308E6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721E-AAC5-401F-8FD3-47094948CA4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6C54-EABC-4C6B-A940-7CF9308E6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721E-AAC5-401F-8FD3-47094948CA4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6C54-EABC-4C6B-A940-7CF9308E6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721E-AAC5-401F-8FD3-47094948CA4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6C54-EABC-4C6B-A940-7CF9308E6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721E-AAC5-401F-8FD3-47094948CA4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6C54-EABC-4C6B-A940-7CF9308E6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721E-AAC5-401F-8FD3-47094948CA4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6C54-EABC-4C6B-A940-7CF9308E6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721E-AAC5-401F-8FD3-47094948CA4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6C54-EABC-4C6B-A940-7CF9308E6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721E-AAC5-401F-8FD3-47094948CA4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6C54-EABC-4C6B-A940-7CF9308E6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721E-AAC5-401F-8FD3-47094948CA4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6C54-EABC-4C6B-A940-7CF9308E6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721E-AAC5-401F-8FD3-47094948CA4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6C54-EABC-4C6B-A940-7CF9308E6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721E-AAC5-401F-8FD3-47094948CA4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6C54-EABC-4C6B-A940-7CF9308E6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19721E-AAC5-401F-8FD3-47094948CA4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756C54-EABC-4C6B-A940-7CF9308E6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79" y="0"/>
            <a:ext cx="92385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2276872"/>
            <a:ext cx="7958974" cy="1754326"/>
          </a:xfrm>
          <a:prstGeom prst="rect">
            <a:avLst/>
          </a:prstGeom>
          <a:noFill/>
          <a:scene3d>
            <a:camera prst="orthographicFront"/>
            <a:lightRig rig="flat" dir="t">
              <a:rot lat="0" lon="0" rev="18900000"/>
            </a:lightRig>
          </a:scene3d>
          <a:sp3d>
            <a:bevelT w="165100" prst="coolSlant"/>
          </a:sp3d>
        </p:spPr>
        <p:txBody>
          <a:bodyPr wrap="non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ИНТЕЛЛЕКТУАЛДЫ ОЙЫН</a:t>
            </a:r>
          </a:p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“</a:t>
            </a:r>
            <a:r>
              <a:rPr lang="kk-KZ" sz="5400" b="1" dirty="0" smtClean="0">
                <a:ln/>
                <a:solidFill>
                  <a:schemeClr val="accent3"/>
                </a:solidFill>
              </a:rPr>
              <a:t>АЛҒЫР МАТЕМАТИКТЕР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”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95224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936578"/>
              </p:ext>
            </p:extLst>
          </p:nvPr>
        </p:nvGraphicFramePr>
        <p:xfrm>
          <a:off x="2915816" y="4653136"/>
          <a:ext cx="6096000" cy="2186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368152"/>
                <a:gridCol w="1224136"/>
                <a:gridCol w="1271464"/>
              </a:tblGrid>
              <a:tr h="532651">
                <a:tc>
                  <a:txBody>
                    <a:bodyPr/>
                    <a:lstStyle/>
                    <a:p>
                      <a:r>
                        <a:rPr lang="kk-KZ" sz="3200" dirty="0" smtClean="0"/>
                        <a:t>Ғалымдар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10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20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30</a:t>
                      </a:r>
                      <a:endParaRPr lang="ru-RU" sz="3600" dirty="0"/>
                    </a:p>
                  </a:txBody>
                  <a:tcPr/>
                </a:tc>
              </a:tr>
              <a:tr h="672399">
                <a:tc>
                  <a:txBody>
                    <a:bodyPr/>
                    <a:lstStyle/>
                    <a:p>
                      <a:r>
                        <a:rPr lang="kk-KZ" sz="2400" dirty="0" smtClean="0"/>
                        <a:t>Анықтамалар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10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20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30</a:t>
                      </a:r>
                      <a:endParaRPr lang="ru-RU" sz="3600" dirty="0"/>
                    </a:p>
                  </a:txBody>
                  <a:tcPr/>
                </a:tc>
              </a:tr>
              <a:tr h="873689">
                <a:tc>
                  <a:txBody>
                    <a:bodyPr/>
                    <a:lstStyle/>
                    <a:p>
                      <a:r>
                        <a:rPr lang="kk-KZ" sz="2800" dirty="0" smtClean="0"/>
                        <a:t>Формулалар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10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20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30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56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7" y="0"/>
            <a:ext cx="91581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85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0"/>
            <a:ext cx="9144000" cy="838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1882" y="2276872"/>
            <a:ext cx="74202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kk-KZ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Назарларыңызға көп</a:t>
            </a:r>
          </a:p>
          <a:p>
            <a:pPr algn="ctr"/>
            <a:r>
              <a:rPr lang="kk-KZ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рахмет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809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04" y="0"/>
            <a:ext cx="90524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692696"/>
            <a:ext cx="8352928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Мақсаты</a:t>
            </a:r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: </a:t>
            </a:r>
            <a:r>
              <a:rPr lang="ru-RU" sz="4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Оқушылардың</a:t>
            </a:r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4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математикалық</a:t>
            </a:r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ой-</a:t>
            </a:r>
            <a:r>
              <a:rPr lang="ru-RU" sz="4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өрісін</a:t>
            </a:r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4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дамыту</a:t>
            </a:r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, </a:t>
            </a:r>
            <a:r>
              <a:rPr lang="ru-RU" sz="4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пәнге</a:t>
            </a:r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4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қызығушылығын</a:t>
            </a:r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4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ояту</a:t>
            </a:r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, </a:t>
            </a:r>
            <a:r>
              <a:rPr lang="ru-RU" sz="4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алған</a:t>
            </a:r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4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білімдерін</a:t>
            </a:r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4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толықтыру</a:t>
            </a:r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, </a:t>
            </a:r>
            <a:r>
              <a:rPr lang="ru-RU" sz="4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пысықтау</a:t>
            </a:r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, </a:t>
            </a:r>
            <a:r>
              <a:rPr lang="ru-RU" sz="4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қатысушылардың</a:t>
            </a:r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4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ізденімін</a:t>
            </a:r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, </a:t>
            </a:r>
            <a:r>
              <a:rPr lang="ru-RU" sz="4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танымын</a:t>
            </a:r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4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қалыптастыру</a:t>
            </a:r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.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4287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17" y="44603"/>
            <a:ext cx="9036496" cy="681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60648"/>
            <a:ext cx="8828467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k-KZ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Жоспар</a:t>
            </a:r>
          </a:p>
          <a:p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1-</a:t>
            </a:r>
            <a:r>
              <a:rPr lang="kk-KZ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тур: Бәйге</a:t>
            </a:r>
            <a:endParaRPr lang="en-US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2-</a:t>
            </a:r>
            <a:r>
              <a:rPr lang="kk-KZ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тур: Полиглот</a:t>
            </a:r>
            <a:endParaRPr lang="en-US" sz="6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3-</a:t>
            </a:r>
            <a:r>
              <a:rPr lang="kk-KZ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тур: Ғажайып жетілер</a:t>
            </a:r>
            <a:endParaRPr lang="en-US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4-</a:t>
            </a:r>
            <a:r>
              <a:rPr lang="kk-KZ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тур: көкпар</a:t>
            </a:r>
            <a:endParaRPr lang="en-US" sz="6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5-</a:t>
            </a:r>
            <a:r>
              <a:rPr lang="kk-KZ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Тур: жорға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457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62904" y="1074509"/>
            <a:ext cx="5541902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1-</a:t>
            </a:r>
            <a:r>
              <a:rPr lang="kk-KZ" sz="15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ТУР</a:t>
            </a:r>
          </a:p>
          <a:p>
            <a:pPr algn="ctr"/>
            <a:r>
              <a:rPr lang="kk-KZ" sz="15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БӘЙГЕ</a:t>
            </a:r>
            <a:endParaRPr lang="ru-RU" sz="15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803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816"/>
            <a:ext cx="9354552" cy="689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3916" y="959211"/>
            <a:ext cx="9341019" cy="40934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2-</a:t>
            </a:r>
            <a:r>
              <a:rPr lang="kk-KZ" sz="13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ТУР</a:t>
            </a:r>
          </a:p>
          <a:p>
            <a:pPr algn="ctr"/>
            <a:r>
              <a:rPr lang="kk-KZ" sz="130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ПОЛИГЛОТ</a:t>
            </a:r>
            <a:endParaRPr lang="ru-RU" sz="130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271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51725"/>
            <a:ext cx="9324528" cy="7161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497" y="-151725"/>
            <a:ext cx="9108504" cy="60939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3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3-</a:t>
            </a:r>
            <a:r>
              <a:rPr lang="kk-KZ" sz="13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ТУР</a:t>
            </a:r>
          </a:p>
          <a:p>
            <a:pPr algn="ctr"/>
            <a:r>
              <a:rPr lang="kk-KZ" sz="13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ҒАЖАЙЫП </a:t>
            </a:r>
            <a:endParaRPr lang="en-US" sz="130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kk-KZ" sz="13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ЖЕТІЛЕР</a:t>
            </a:r>
            <a:endParaRPr lang="kk-KZ" sz="13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363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91" y="0"/>
            <a:ext cx="91939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4431" y="1074509"/>
            <a:ext cx="7055136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4-T</a:t>
            </a:r>
            <a:r>
              <a:rPr lang="ru-RU" sz="1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</a:t>
            </a:r>
          </a:p>
          <a:p>
            <a:pPr algn="ctr"/>
            <a:r>
              <a:rPr lang="kk-KZ" sz="1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КӨКПАР</a:t>
            </a:r>
            <a:endParaRPr lang="ru-RU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071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124744"/>
            <a:ext cx="6076536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5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5-</a:t>
            </a:r>
            <a:r>
              <a:rPr lang="ru-RU" sz="15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ТУР</a:t>
            </a:r>
          </a:p>
          <a:p>
            <a:pPr algn="ctr"/>
            <a:r>
              <a:rPr lang="kk-KZ" sz="15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ЖОРҒА</a:t>
            </a:r>
            <a:endParaRPr lang="ru-RU" sz="15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729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64508668"/>
              </p:ext>
            </p:extLst>
          </p:nvPr>
        </p:nvGraphicFramePr>
        <p:xfrm>
          <a:off x="1143000" y="731838"/>
          <a:ext cx="6400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1120" marR="71120"/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810"/>
            <a:ext cx="9144000" cy="694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59631" y="692696"/>
          <a:ext cx="6408714" cy="4896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238"/>
                <a:gridCol w="2136238"/>
                <a:gridCol w="2136238"/>
              </a:tblGrid>
              <a:tr h="1632181">
                <a:tc>
                  <a:txBody>
                    <a:bodyPr/>
                    <a:lstStyle/>
                    <a:p>
                      <a:r>
                        <a:rPr lang="en-US" sz="7200" dirty="0" smtClean="0"/>
                        <a:t>20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200" dirty="0" smtClean="0"/>
                        <a:t>30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200" dirty="0" smtClean="0"/>
                        <a:t>40</a:t>
                      </a:r>
                      <a:endParaRPr lang="ru-RU" sz="7200" dirty="0"/>
                    </a:p>
                  </a:txBody>
                  <a:tcPr/>
                </a:tc>
              </a:tr>
              <a:tr h="1632181">
                <a:tc>
                  <a:txBody>
                    <a:bodyPr/>
                    <a:lstStyle/>
                    <a:p>
                      <a:r>
                        <a:rPr lang="en-US" sz="7200" dirty="0" smtClean="0"/>
                        <a:t>20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200" dirty="0" smtClean="0"/>
                        <a:t>30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200" dirty="0" smtClean="0"/>
                        <a:t>40</a:t>
                      </a:r>
                      <a:endParaRPr lang="ru-RU" sz="7200" dirty="0"/>
                    </a:p>
                  </a:txBody>
                  <a:tcPr/>
                </a:tc>
              </a:tr>
              <a:tr h="1632181">
                <a:tc>
                  <a:txBody>
                    <a:bodyPr/>
                    <a:lstStyle/>
                    <a:p>
                      <a:r>
                        <a:rPr lang="en-US" sz="7200" dirty="0" smtClean="0"/>
                        <a:t>20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200" dirty="0" smtClean="0"/>
                        <a:t>30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200" dirty="0" smtClean="0"/>
                        <a:t>40</a:t>
                      </a:r>
                      <a:endParaRPr lang="ru-RU" sz="7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31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</TotalTime>
  <Words>91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Advanced User</dc:creator>
  <cp:lastModifiedBy>Пользователь</cp:lastModifiedBy>
  <cp:revision>8</cp:revision>
  <dcterms:created xsi:type="dcterms:W3CDTF">2017-01-11T15:55:03Z</dcterms:created>
  <dcterms:modified xsi:type="dcterms:W3CDTF">2017-01-19T14:13:47Z</dcterms:modified>
</cp:coreProperties>
</file>