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7DB5-6077-4C1D-97E1-84A56B5F2581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27E2-99A6-4C8F-9F2C-292463C076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48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7DB5-6077-4C1D-97E1-84A56B5F2581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27E2-99A6-4C8F-9F2C-292463C076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526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7DB5-6077-4C1D-97E1-84A56B5F2581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27E2-99A6-4C8F-9F2C-292463C076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318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7DB5-6077-4C1D-97E1-84A56B5F2581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27E2-99A6-4C8F-9F2C-292463C076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2772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7DB5-6077-4C1D-97E1-84A56B5F2581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27E2-99A6-4C8F-9F2C-292463C076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988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7DB5-6077-4C1D-97E1-84A56B5F2581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27E2-99A6-4C8F-9F2C-292463C076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15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7DB5-6077-4C1D-97E1-84A56B5F2581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27E2-99A6-4C8F-9F2C-292463C076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176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7DB5-6077-4C1D-97E1-84A56B5F2581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27E2-99A6-4C8F-9F2C-292463C076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496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7DB5-6077-4C1D-97E1-84A56B5F2581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27E2-99A6-4C8F-9F2C-292463C076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2316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7DB5-6077-4C1D-97E1-84A56B5F2581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27E2-99A6-4C8F-9F2C-292463C076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419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7DB5-6077-4C1D-97E1-84A56B5F2581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27E2-99A6-4C8F-9F2C-292463C076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91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E7DB5-6077-4C1D-97E1-84A56B5F2581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427E2-99A6-4C8F-9F2C-292463C076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119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qazaquni.kz/wp-content/uploads/34672043.o6y0pmir82.W66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595" y="22980"/>
            <a:ext cx="9179595" cy="6835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158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edia.xboxlive.fr/galeries/5149/0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82750"/>
            <a:ext cx="8568952" cy="6098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563888" y="4077072"/>
            <a:ext cx="3535722" cy="77931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scadeU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Арулар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арманы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10241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kaz.tengrinews.kz/files/0207/58/6954_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2616" y="-315416"/>
            <a:ext cx="10116616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30517" y="548680"/>
            <a:ext cx="568296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Балалар бақшасы</a:t>
            </a:r>
          </a:p>
          <a:p>
            <a:pPr algn="ctr"/>
            <a:r>
              <a:rPr lang="kk-KZ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Детский сад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0422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kaz.tengrinews.kz/files/0207/58/6954_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719" y="0"/>
            <a:ext cx="926984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483768" y="764704"/>
            <a:ext cx="526586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Сұлулық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салоны</a:t>
            </a:r>
          </a:p>
          <a:p>
            <a:pPr algn="ctr"/>
            <a:r>
              <a:rPr lang="kk-KZ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Салон красоты 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9966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kaz.tengrinews.kz/files/0207/58/6954_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907704" y="692696"/>
            <a:ext cx="660501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Би </a:t>
            </a:r>
            <a:r>
              <a:rPr lang="ru-RU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кеші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kk-KZ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Танцевальный вечер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86267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kaz.tengrinews.kz/files/0207/58/6954_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37" y="0"/>
            <a:ext cx="914725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483768" y="836712"/>
            <a:ext cx="530292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Жұмбақ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әлем</a:t>
            </a:r>
            <a:endParaRPr lang="ru-RU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kk-KZ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Загадочный мир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05877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kaz.tengrinews.kz/files/0207/58/6954_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2" y="0"/>
            <a:ext cx="926984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627784" y="692696"/>
            <a:ext cx="563968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Арулар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әлемі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kk-KZ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Мечта красавицы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Picture 2" descr="http://www.qazaquni.kz/wp-content/uploads/34672043.o6y0pmir82.W665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7354893" y="2447022"/>
            <a:ext cx="1789107" cy="26642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977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22</Words>
  <Application>Microsoft Office PowerPoint</Application>
  <PresentationFormat>Экран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5</cp:revision>
  <dcterms:created xsi:type="dcterms:W3CDTF">2017-03-06T10:20:03Z</dcterms:created>
  <dcterms:modified xsi:type="dcterms:W3CDTF">2017-03-06T10:56:26Z</dcterms:modified>
</cp:coreProperties>
</file>