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0" r:id="rId3"/>
    <p:sldId id="258" r:id="rId4"/>
    <p:sldId id="259" r:id="rId5"/>
    <p:sldId id="261" r:id="rId6"/>
    <p:sldId id="264" r:id="rId7"/>
    <p:sldId id="265" r:id="rId8"/>
    <p:sldId id="262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3AADB1-3CA5-46DF-981A-101A67626714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6B5276-F60E-4A85-BAEC-477110E0CE3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ypiter.kz/modules/4nAlbum/album/nature/Hleb_141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56"/>
            <a:ext cx="8454647" cy="63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848906"/>
            <a:ext cx="84546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Тема урока:</a:t>
            </a:r>
          </a:p>
          <a:p>
            <a:r>
              <a:rPr lang="ru-RU" sz="4000" dirty="0" smtClean="0"/>
              <a:t>Северный  Казахстан</a:t>
            </a:r>
          </a:p>
          <a:p>
            <a:pPr algn="r"/>
            <a:endParaRPr lang="ru-RU" sz="4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Эпиграф урока:</a:t>
            </a:r>
          </a:p>
          <a:p>
            <a:pPr algn="r"/>
            <a:r>
              <a:rPr lang="ru-RU" sz="4000" b="1" dirty="0">
                <a:solidFill>
                  <a:schemeClr val="bg1"/>
                </a:solidFill>
              </a:rPr>
              <a:t>«Знания — дети удивления и любопытства</a:t>
            </a:r>
            <a:r>
              <a:rPr lang="ru-RU" sz="4000" b="1" dirty="0" smtClean="0">
                <a:solidFill>
                  <a:schemeClr val="bg1"/>
                </a:solidFill>
              </a:rPr>
              <a:t>».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Луи де </a:t>
            </a:r>
            <a:r>
              <a:rPr lang="ru-RU" sz="4000" b="1" dirty="0" err="1" smtClean="0">
                <a:solidFill>
                  <a:schemeClr val="bg1"/>
                </a:solidFill>
              </a:rPr>
              <a:t>Брейль</a:t>
            </a:r>
            <a:endParaRPr lang="ru-RU" sz="4000" b="1" dirty="0" smtClean="0">
              <a:solidFill>
                <a:schemeClr val="bg1"/>
              </a:solidFill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681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6056" y="188640"/>
            <a:ext cx="8980543" cy="64807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Географический диктант:</a:t>
            </a:r>
          </a:p>
          <a:p>
            <a:r>
              <a:rPr lang="ru-RU" sz="4400" dirty="0"/>
              <a:t>Ключ ответов: </a:t>
            </a:r>
            <a:r>
              <a:rPr lang="ru-RU" sz="4400" dirty="0" smtClean="0"/>
              <a:t> </a:t>
            </a:r>
            <a:r>
              <a:rPr lang="ru-RU" sz="4400" dirty="0"/>
              <a:t>0 0 1 0 0 1 1 1 0 0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35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4176464" cy="5832648"/>
          </a:xfrm>
        </p:spPr>
        <p:txBody>
          <a:bodyPr>
            <a:normAutofit/>
          </a:bodyPr>
          <a:lstStyle/>
          <a:p>
            <a:r>
              <a:rPr lang="ru-RU" sz="3200" dirty="0"/>
              <a:t>Домашнее задание: Составить сравнительную характеристику географического положения, природных условий и ресурсов Северного и Западного Казахстана</a:t>
            </a:r>
            <a:endParaRPr lang="ru-RU" sz="3200" dirty="0"/>
          </a:p>
        </p:txBody>
      </p:sp>
      <p:pic>
        <p:nvPicPr>
          <p:cNvPr id="13314" name="Picture 2" descr="http://friends.kz/uploads/posts/2010-02/1265560287_p1000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20865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выяснить уникальные особенности географического положения Северного Казахстана, изучить природные условия и природные ресурсы, и особенности их влияния на экономическую жизнь района, </a:t>
            </a:r>
            <a:r>
              <a:rPr lang="ru-RU" sz="3600" dirty="0" smtClean="0"/>
              <a:t>изучить состав населения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75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4536504" cy="6408712"/>
          </a:xfrm>
        </p:spPr>
        <p:txBody>
          <a:bodyPr>
            <a:noAutofit/>
          </a:bodyPr>
          <a:lstStyle/>
          <a:p>
            <a:r>
              <a:rPr lang="ru-RU" sz="2400" dirty="0"/>
              <a:t>Северный Казахстан — экономико-географический регион в составе республики </a:t>
            </a:r>
            <a:r>
              <a:rPr lang="ru-RU" sz="2400" dirty="0" smtClean="0"/>
              <a:t>Казахстан. </a:t>
            </a:r>
            <a:r>
              <a:rPr lang="ru-RU" sz="2400" dirty="0"/>
              <a:t>В настоящее время в его состав входят: Северо-Казахстанская область, </a:t>
            </a:r>
            <a:r>
              <a:rPr lang="ru-RU" sz="2400" dirty="0" err="1"/>
              <a:t>Костанайская</a:t>
            </a:r>
            <a:r>
              <a:rPr lang="ru-RU" sz="2400" dirty="0"/>
              <a:t> область, Павлодарская область, </a:t>
            </a:r>
            <a:r>
              <a:rPr lang="ru-RU" sz="2400" dirty="0" err="1"/>
              <a:t>Акмолинская</a:t>
            </a:r>
            <a:r>
              <a:rPr lang="ru-RU" sz="2400" dirty="0"/>
              <a:t> область и столица страны — г. </a:t>
            </a:r>
            <a:r>
              <a:rPr lang="ru-RU" sz="2400" dirty="0" smtClean="0"/>
              <a:t>Астана. </a:t>
            </a:r>
            <a:r>
              <a:rPr lang="ru-RU" sz="2400" dirty="0"/>
              <a:t>Ранее здесь находилась также и Кокчетавская область. Все регионы, кроме </a:t>
            </a:r>
            <a:r>
              <a:rPr lang="ru-RU" sz="2400" dirty="0" err="1"/>
              <a:t>Акмолинской</a:t>
            </a:r>
            <a:r>
              <a:rPr lang="ru-RU" sz="2400" dirty="0"/>
              <a:t> области и г. Астана, граничат с </a:t>
            </a:r>
            <a:r>
              <a:rPr lang="ru-RU" sz="2400" dirty="0" smtClean="0"/>
              <a:t>РФ.</a:t>
            </a:r>
            <a:endParaRPr lang="ru-RU" sz="2400" dirty="0"/>
          </a:p>
        </p:txBody>
      </p:sp>
      <p:pic>
        <p:nvPicPr>
          <p:cNvPr id="2050" name="Picture 2" descr="http://zhetysu.gov.kz/uploads/gallery/4SHga2O16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rum.stalker-simbion.ru/uploads/gallery/album_14/med_gallery_1567_14_288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9675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3754760" cy="64087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Отличается довольно суровым резко-континентальным климатом с жарким летом и морозной зимой. Значительная его часть занимают равнинные степи, хотя в центре выделяется более холмистый регион, покрытый сосновыми лесами. Речная сеть развита лучше чем на юге страны, но и она в целом не отличается многоводностью, много бессточных озёр. Крупнейшие реки — Иртыш, Ишим и Тобол на юге его ограничивает Казахский мелкосопочник. Долгое время регион оставался </a:t>
            </a:r>
            <a:r>
              <a:rPr lang="ru-RU" dirty="0" smtClean="0"/>
              <a:t>слабо населённым </a:t>
            </a:r>
            <a:r>
              <a:rPr lang="ru-RU" dirty="0"/>
              <a:t>и отставал в хозяйственно-экономическом плане. Во времена советской власти началось планомерное освоение целины, а вместе с ним и заселение региона. Здесь получили развиты зерновое хозяйство, добыча железной руды и каменного угля, машиностроение, производство нефтепродуктов и ферросплавов, а также энергетика.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Характеристика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4" name="Picture 2" descr="http://www.profi-forex.org/system/news/Sentjabrskij_jeksport_zerna_i_muki_v_Kazahstane_prodolzhaet_snizhats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26" y="764704"/>
            <a:ext cx="3672408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ibulon.com/r/images/news/3402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51" y="3645024"/>
            <a:ext cx="3938558" cy="26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834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89.218.18.41/D66CF02C855D2C45/C7BA3518A87B1D23/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5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2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3960440" cy="60212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Северный экономический район имеет значительный промышленный потенциал, связанный как с ресурсами, так и с выгодами экономико-географического положения. Он сосредоточивает более 90% разведанных запасов железной руды и бокситов Казахстана. Здесь добывают около 35% угля, более 30% циркония, 25% урана, 15% золота. Для района характерны горнодобывающие отрасли, цветная металлургия, химические производства, пищевая промышленность, в нем имеются предприятия машиностроения, крупные хозяйства выращивают зерновые культуры.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Экономика</a:t>
            </a:r>
            <a:endParaRPr lang="ru-RU" dirty="0"/>
          </a:p>
        </p:txBody>
      </p:sp>
      <p:pic>
        <p:nvPicPr>
          <p:cNvPr id="8194" name="Picture 2" descr="http://rmg.kz/cms/uploads/images/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83" y="1040382"/>
            <a:ext cx="3886525" cy="29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horde.kz/uploads/images/4f/faaf/4ffaafec4d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33" y="4149080"/>
            <a:ext cx="3186140" cy="24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4482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сельскохозяйственном отношении Север — главная житница страны. С середины 1950-х гг. здесь сосредоточены основные посевные площади яровой пшеницы. Типичны огромные размеры полей. Но при этом из-за часто повторяющихся засух здесь невысокие урожаи. В восточных районах повышена доля подсолнечника в посевных площадях, повсеместно выращивают просо. Вместе с тем Север — важный животноводческий район с преобладанием мясо-молочного скотоводства, овцеводства, свиноводства и коневодства. Вблизи городов ярко выражен пригородный тип сельского хозяйства.</a:t>
            </a:r>
          </a:p>
        </p:txBody>
      </p:sp>
      <p:pic>
        <p:nvPicPr>
          <p:cNvPr id="9220" name="Picture 4" descr="http://www.fullhdoboi.ru/_ph/6/173870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25691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4186808" cy="47133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Население Северного Казахстана — 3 693 443 человек. В языковом плане Северный Казахстан — самый русский регион страны[6]. В этническом плане он носит смешанный характер. Здесь проживают русские, казахи, а также представители других национальностей. Во всех областных центрах этого региона кроме Астаны и Кокшетау преобладает русское население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Население</a:t>
            </a:r>
          </a:p>
        </p:txBody>
      </p:sp>
      <p:pic>
        <p:nvPicPr>
          <p:cNvPr id="7170" name="Picture 2" descr="http://cdn.about.kz/images_store/image_6c5b6f2fe9cf977c961b34a977c00766bd48f5a6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50431"/>
            <a:ext cx="4608512" cy="474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056784" cy="3168352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www.u-lekar.ru/img/photoblog/082010/whea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052736"/>
            <a:ext cx="6702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Выполнение практической работы:</a:t>
            </a:r>
          </a:p>
          <a:p>
            <a:r>
              <a:rPr lang="ru-RU" sz="2800" b="1" dirty="0"/>
              <a:t>На контурной карте Северного Казахстана обозначьте:</a:t>
            </a:r>
          </a:p>
          <a:p>
            <a:r>
              <a:rPr lang="ru-RU" sz="2800" b="1" dirty="0"/>
              <a:t>1.	Границу областей, подпишите областные центры.</a:t>
            </a:r>
          </a:p>
          <a:p>
            <a:r>
              <a:rPr lang="ru-RU" sz="2800" b="1" dirty="0"/>
              <a:t>2.	Отметьте крупные месторождения полезных ископаемых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06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492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Цель урока:</vt:lpstr>
      <vt:lpstr>Презентация PowerPoint</vt:lpstr>
      <vt:lpstr>Характеристика </vt:lpstr>
      <vt:lpstr>Презентация PowerPoint</vt:lpstr>
      <vt:lpstr>Экономика</vt:lpstr>
      <vt:lpstr>Презентация PowerPoint</vt:lpstr>
      <vt:lpstr>Население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admin</cp:lastModifiedBy>
  <cp:revision>14</cp:revision>
  <dcterms:created xsi:type="dcterms:W3CDTF">2013-10-17T15:54:58Z</dcterms:created>
  <dcterms:modified xsi:type="dcterms:W3CDTF">2017-04-07T18:35:59Z</dcterms:modified>
</cp:coreProperties>
</file>