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57" r:id="rId7"/>
    <p:sldId id="256" r:id="rId8"/>
    <p:sldId id="258" r:id="rId9"/>
    <p:sldId id="264" r:id="rId10"/>
    <p:sldId id="265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2CE3A1-7C91-40D4-9B38-CCAC6187CED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CC8943-A810-48AC-8954-0A3E36BB10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7.wdp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рлан\Desktop\9 сынып ашы0 саб0а география\as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2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3" y="0"/>
            <a:ext cx="400384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«Астана-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Елдордасы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942" y="6309320"/>
            <a:ext cx="915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Мерзімі: </a:t>
            </a:r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14.04.2017ж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Сынып: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«А»  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Пәні: </a:t>
            </a:r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География 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 мұғалімі: </a:t>
            </a:r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Нурдуллаев Е.Г.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6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рлан\Desktop\9 сынып ашы0 саб0а география\Astana_Mon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6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105" y="2204864"/>
            <a:ext cx="84337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Астана </a:t>
            </a:r>
            <a:r>
              <a:rPr lang="ru-RU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қаласы</a:t>
            </a: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туралы</a:t>
            </a: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не </a:t>
            </a:r>
            <a:r>
              <a:rPr lang="ru-RU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білеміз</a:t>
            </a: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23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539552" y="116632"/>
            <a:ext cx="8424936" cy="6264696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Топпен </a:t>
            </a:r>
          </a:p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2222" r="8796" b="87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рлан\Desktop\9 сынып ашы0 саб0а география\hello_html_3f2b1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рлан\Desktop\9 сынып ашы0 саб0а география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" y="-32080"/>
            <a:ext cx="9137817" cy="68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Ерлан\Desktop\9 сынып ашы0 саб0а география\1000px-Central_Downtown_Astana_pam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5699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Астана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көрікті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жерлері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мағлұмат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беру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жинақтай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Отансүйгіштік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сүйіспеншілік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қасиеттерін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қалыптастыра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отырып,шығармашылық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ізденіске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баулу.</a:t>
            </a:r>
          </a:p>
        </p:txBody>
      </p:sp>
    </p:spTree>
    <p:extLst>
      <p:ext uri="{BB962C8B-B14F-4D97-AF65-F5344CB8AC3E}">
        <p14:creationId xmlns:p14="http://schemas.microsoft.com/office/powerpoint/2010/main" val="425105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рлан\Desktop\9 сынып ашы0 саб0а география\373b8ac7823295f6073f6561e5b2ff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042"/>
            <a:ext cx="9178415" cy="68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88640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Ыстық</a:t>
            </a:r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алақан</a:t>
            </a:r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4000" b="1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тренингі</a:t>
            </a:r>
            <a:r>
              <a:rPr lang="ru-RU" sz="4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Ерлан\Desktop\9 сынып ашы0 саб0а география\5738aab4b4784154b55ad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744"/>
            <a:ext cx="110005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рлан\Desktop\9 сынып ашы0 саб0а география\5738aab4b4784154b55ad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51" y="476672"/>
            <a:ext cx="110005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Ерлан\Desktop\9 сынып ашы0 саб0а география\5738aab4b4784154b55ad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" y="1262872"/>
            <a:ext cx="110005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рлан\Desktop\9 сынып ашы0 саб0а география\aplaus.gif-c2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66" y="4958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Ерлан\Desktop\9 сынып ашы0 саб0а география\aplaus.gif-c2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021" y="4953000"/>
            <a:ext cx="217273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рлан\Desktop\9 сынып ашы0 саб0а география\1208a59e7789329427dbe7b3a713bb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9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0" y="116632"/>
            <a:ext cx="8964488" cy="108012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Топқа бөлу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Ерлан\Desktop\9 сынып ашы0 саб0а география\DSC0198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8" y="1133833"/>
            <a:ext cx="2448272" cy="499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рлан\Desktop\9 сынып ашы0 саб0а география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67" b="971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7112"/>
            <a:ext cx="3168352" cy="50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рлан\Desktop\9 сынып ашы0 саб0а география\354421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56" y="1484784"/>
            <a:ext cx="3782144" cy="337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55445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топ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4725144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топ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5472" y="6076737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топ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0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рлан\Desktop\9 сынып ашы0 саб0а география\ese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6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Солтүстік Қазақстан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>
            <a:off x="179512" y="347465"/>
            <a:ext cx="0" cy="5457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9" idx="1"/>
          </p:cNvCxnSpPr>
          <p:nvPr/>
        </p:nvCxnSpPr>
        <p:spPr>
          <a:xfrm>
            <a:off x="179512" y="5805264"/>
            <a:ext cx="356841" cy="680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6353" y="6332108"/>
            <a:ext cx="24282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Шаруашылық географиясы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3804" y="5085184"/>
            <a:ext cx="246929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Қалалық, селолық елді мекендері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8991" y="3781934"/>
            <a:ext cx="223949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Экономикалық проблемалары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7411" y="2431921"/>
            <a:ext cx="100315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Табиғаты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1555" y="1279793"/>
            <a:ext cx="100315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Қорытынды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endCxn id="10" idx="1"/>
          </p:cNvCxnSpPr>
          <p:nvPr/>
        </p:nvCxnSpPr>
        <p:spPr>
          <a:xfrm>
            <a:off x="179512" y="5182700"/>
            <a:ext cx="1094292" cy="40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7438" y="4005064"/>
            <a:ext cx="1941553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632" y="2708920"/>
            <a:ext cx="2754829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55914" y="1556792"/>
            <a:ext cx="3410952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" idx="1"/>
          </p:cNvCxnSpPr>
          <p:nvPr/>
        </p:nvCxnSpPr>
        <p:spPr>
          <a:xfrm flipV="1">
            <a:off x="179512" y="347464"/>
            <a:ext cx="35684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4" descr="C:\Users\Ерлан\Desktop\9 сынып ашы0 саб0а география\-14-6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1" t="7639" r="31077" b="82216"/>
          <a:stretch/>
        </p:blipFill>
        <p:spPr bwMode="auto">
          <a:xfrm>
            <a:off x="6338130" y="116632"/>
            <a:ext cx="2314247" cy="3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80112" y="611396"/>
            <a:ext cx="3626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Табан бөлігі: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Проблемалық сұрақ;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Орта бөліктері: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Шығу жолдары;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Төбесі: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48264" y="1647090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топ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72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рлан\Desktop\9 сынып ашы0 саб0а география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86"/>
            <a:ext cx="9144000" cy="68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6005319"/>
            <a:ext cx="20162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Батыс Қазақстан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463517">
            <a:off x="3778949" y="4098894"/>
            <a:ext cx="229842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Шаруашылық географиясы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503717">
            <a:off x="2589230" y="3591202"/>
            <a:ext cx="188839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Қалалық, селолық елді мекендері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291052">
            <a:off x="2584255" y="2258104"/>
            <a:ext cx="223949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Экономикалық проблемалары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443724">
            <a:off x="4387780" y="2258102"/>
            <a:ext cx="100315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Табиғаты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9966" y="1185646"/>
            <a:ext cx="100315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Қорытынды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Ерлан\Desktop\9 сынып ашы0 саб0а география\-14-6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1" t="7639" r="31077" b="82216"/>
          <a:stretch/>
        </p:blipFill>
        <p:spPr bwMode="auto">
          <a:xfrm>
            <a:off x="6606605" y="5588999"/>
            <a:ext cx="2314247" cy="3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7447" y="6036097"/>
            <a:ext cx="2572564" cy="738664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Тамыры: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Проблемалық сұрақ;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Бұтақтары: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Шығу жолдары;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Төбесі: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-19263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топ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53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Ерлан\Desktop\9 сынып ашы0 саб0а география\-14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1" b="22822"/>
          <a:stretch/>
        </p:blipFill>
        <p:spPr bwMode="auto">
          <a:xfrm>
            <a:off x="1067156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рлан\Desktop\9 сынып ашы0 саб0а география\-14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34951" r="51666" b="22822"/>
          <a:stretch/>
        </p:blipFill>
        <p:spPr bwMode="auto">
          <a:xfrm>
            <a:off x="504172" y="-12755"/>
            <a:ext cx="3313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5610791">
            <a:off x="439025" y="3246097"/>
            <a:ext cx="1656184" cy="92333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Шығыс және орталық Қазақстан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389685" y="3314809"/>
            <a:ext cx="24282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Шаруашылық географиясы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721810" y="3350712"/>
            <a:ext cx="246929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Қалалық, селолық елді мекендері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07" y="3290500"/>
            <a:ext cx="223949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Экономикалық проблемалары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721088" y="3216016"/>
            <a:ext cx="100315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Табиғаты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6758861" y="3284031"/>
            <a:ext cx="1435008" cy="36933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Ерлан\Desktop\9 сынып ашы0 саб0а география\-14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7639" r="31077" b="64856"/>
          <a:stretch/>
        </p:blipFill>
        <p:spPr bwMode="auto">
          <a:xfrm>
            <a:off x="110241" y="116631"/>
            <a:ext cx="2647469" cy="10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210457" y="5921915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топ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28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Ерлан\Desktop\9 сынып ашы0 саб0а география\greylaggoose_tcm9-182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2" r="30561"/>
          <a:stretch/>
        </p:blipFill>
        <p:spPr bwMode="auto">
          <a:xfrm>
            <a:off x="4161" y="260648"/>
            <a:ext cx="2184922" cy="24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рлан\Desktop\9 сынып ашы0 саб0а география\article_162_2ab32cbf5d51b82e6d94555e498366311305630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1714" l="0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40" y="773718"/>
            <a:ext cx="1749574" cy="17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Ерлан\Desktop\9 сынып ашы0 саб0а география\1437650387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" b="98835" l="0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25" y="1017414"/>
            <a:ext cx="1512168" cy="126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Ерлан\Desktop\9 сынып ашы0 саб0а география\147032474257a3600674b342.453751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53" y="395280"/>
            <a:ext cx="2845636" cy="21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>
            <a:off x="2015716" y="93917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,,,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9449" y="73981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,,,,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>
            <a:off x="6228184" y="67756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,,,,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C:\Users\Ерлан\Desktop\9 сынып ашы0 саб0а география\98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3" y="4106236"/>
            <a:ext cx="1608997" cy="16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Ерлан\Desktop\9 сынып ашы0 саб0а география\440px-NIE_Reapers_Sickles_and_Scythes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43" b="38690" l="30000" r="7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7792" r="20578" b="61905"/>
          <a:stretch/>
        </p:blipFill>
        <p:spPr bwMode="auto">
          <a:xfrm>
            <a:off x="2082870" y="3764673"/>
            <a:ext cx="2562675" cy="13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Ерлан\Desktop\9 сынып ашы0 саб0а география\254824.pn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889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9455">
            <a:off x="3503159" y="2757275"/>
            <a:ext cx="4152330" cy="31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Ерлан\Desktop\9 сынып ашы0 саб0а география\51204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85" y="4001964"/>
            <a:ext cx="1817543" cy="18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10800000">
            <a:off x="107504" y="410623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0782" y="386173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1406" y="350306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,,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3501" y="476468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,,,,,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9409" y="6150457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О=А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8327" y="376467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,,,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579733"/>
            <a:ext cx="4087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қазақстан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262" y="5822295"/>
            <a:ext cx="3911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елордасы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4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148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Ерлан</dc:creator>
  <cp:lastModifiedBy>Ерлан</cp:lastModifiedBy>
  <cp:revision>12</cp:revision>
  <dcterms:created xsi:type="dcterms:W3CDTF">2017-04-13T16:55:39Z</dcterms:created>
  <dcterms:modified xsi:type="dcterms:W3CDTF">2017-04-13T19:22:12Z</dcterms:modified>
</cp:coreProperties>
</file>