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12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40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75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8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77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7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66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54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8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56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35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B118E-81D8-42D7-BEDC-052B85E6B157}" type="datetimeFigureOut">
              <a:rPr lang="ru-RU" smtClean="0"/>
              <a:t>13.04.2017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0762-A346-4E46-85D7-742287FA2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26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84;&#1072;&#1089;&#1089;&#1072;.MOV" TargetMode="Externa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86;&#1083;&#1077;&#1084;&#1087;&#1080;&#1072;&#1076;&#1072;.MOV" TargetMode="Externa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84;&#1072;&#1081;&#1084;&#1099;&#1083;.MOV" TargetMode="Externa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3.xml"/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12" Type="http://schemas.openxmlformats.org/officeDocument/2006/relationships/slide" Target="slide12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72;&#1076;&#1072;&#1084;%20&#1089;&#1091;&#1075;&#1072;%20&#1073;&#1072;&#1090;&#1082;&#1072;&#1085;&#1076;&#1072;.MOV" TargetMode="Externa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72;&#1079;&#1086;&#1090;%20&#1075;&#1091;&#1083;.MOV" TargetMode="Externa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76;&#1077;&#1083;&#1100;&#1092;&#1080;&#1085;.MOV" TargetMode="Externa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77;&#1090;.MOV" TargetMode="Externa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рлан\Desktop\қызық екен\Green_list_min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8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468560" y="2924944"/>
            <a:ext cx="453650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k-KZ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Гео</a:t>
            </a:r>
            <a:r>
              <a:rPr lang="kk-KZ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Био</a:t>
            </a:r>
            <a:r>
              <a:rPr lang="kk-KZ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Хим</a:t>
            </a:r>
            <a:r>
              <a:rPr lang="kk-KZ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LOGOS</a:t>
            </a:r>
            <a:r>
              <a:rPr lang="kk-KZ" sz="4000" b="1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b="1" spc="0" dirty="0">
              <a:ln w="9000" cmpd="sng">
                <a:solidFill>
                  <a:schemeClr val="tx1"/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0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Москит </a:t>
            </a:r>
            <a:r>
              <a:rPr lang="kk-KZ" dirty="0" smtClean="0"/>
              <a:t>масасы қандай адамды көбірек шағады?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6071" y="3114108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</a:t>
            </a:r>
            <a:r>
              <a:rPr lang="kk-KZ" dirty="0" smtClean="0">
                <a:solidFill>
                  <a:schemeClr val="tx1"/>
                </a:solidFill>
              </a:rPr>
              <a:t>Қан құрамында қант </a:t>
            </a:r>
            <a:r>
              <a:rPr lang="kk-KZ" dirty="0" smtClean="0">
                <a:solidFill>
                  <a:schemeClr val="tx1"/>
                </a:solidFill>
              </a:rPr>
              <a:t>деңгейі көп адамды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379134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2</a:t>
            </a:r>
            <a:r>
              <a:rPr lang="kk-KZ" dirty="0" smtClean="0">
                <a:solidFill>
                  <a:schemeClr val="tx1"/>
                </a:solidFill>
              </a:rPr>
              <a:t>. Дене температурасы жоғары адамды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96071" y="449865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3. Қарт адамды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303312" y="176568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46220" y="9807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Қауыпті жәндік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углая лента лицом вниз 9">
            <a:hlinkClick r:id="rId5" action="ppaction://hlinkfile"/>
          </p:cNvPr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5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Жүзе алмайтын жануарды көрсетіңіз...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6071" y="3114108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Піл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379134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2. Керік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96071" y="449865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3. Түйе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83673" y="260648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7118" y="12627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Жағажай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лая лента лицом вниз 10"/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30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840105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Екі жұмыртқаның піскені мен, шикісін қалай тез анықтауға болады?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6071" y="3497382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Жұмыртқаны салқын суға салу арқылы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4174620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2. Жұмыртқаны айналдыру арқылы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77458" y="4874767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3. Таразының көмегімен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307829" y="188640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21718" y="11967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Біле жүр...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углая лента лицом вниз 9"/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33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Хром</a:t>
            </a:r>
            <a:r>
              <a:rPr lang="kk-KZ" dirty="0" smtClean="0"/>
              <a:t>ға спирт тамызып, сіріңкемен жақса не болады?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6071" y="3497382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</a:t>
            </a:r>
            <a:r>
              <a:rPr lang="kk-KZ" dirty="0" smtClean="0">
                <a:solidFill>
                  <a:schemeClr val="tx1"/>
                </a:solidFill>
              </a:rPr>
              <a:t>. Жанартау көрінісін көруге болады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4174620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</a:t>
            </a:r>
            <a:r>
              <a:rPr lang="kk-KZ" dirty="0" smtClean="0">
                <a:solidFill>
                  <a:schemeClr val="tx1"/>
                </a:solidFill>
              </a:rPr>
              <a:t>. </a:t>
            </a:r>
            <a:r>
              <a:rPr lang="kk-KZ" dirty="0" smtClean="0">
                <a:solidFill>
                  <a:schemeClr val="tx1"/>
                </a:solidFill>
              </a:rPr>
              <a:t>Тұтасып от жанады</a:t>
            </a:r>
            <a:r>
              <a:rPr lang="kk-KZ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77458" y="4874767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</a:t>
            </a:r>
            <a:r>
              <a:rPr lang="kk-KZ" dirty="0" smtClean="0">
                <a:solidFill>
                  <a:schemeClr val="tx1"/>
                </a:solidFill>
              </a:rPr>
              <a:t>. Ыдыстан көпірік атқылайды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188640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16237" y="105825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Қызықты тәжірибе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лая лента лицом вниз 10"/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94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2016 жылы өткен РИО олемпиадасының ерекшелігі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6071" y="3140968"/>
            <a:ext cx="5472608" cy="961943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Ойын кезінде 12:00-ден 15.00-ге дейін үзіліс болды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4174620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2. Олемпиада алауы сарғылт түсті болды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95536" y="4866991"/>
            <a:ext cx="5472608" cy="869703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3. Бұл оңтүстік Америка Құрамындағы өткен алғаш олемпиада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188640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2420" y="119110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РИО - 2016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Штриховая стрелка вправо 11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углая лента лицом вниз 12">
            <a:hlinkClick r:id="rId5" action="ppaction://hlinkfile"/>
          </p:cNvPr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59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3517" y="2264991"/>
            <a:ext cx="5554844" cy="840105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Жапон Макакалары бір-бірінің көңілін көтеру үшін не істейді?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6071" y="3140968"/>
            <a:ext cx="5472608" cy="961943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Бірін-бірі қытықтайды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54418" y="4931559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3. Бір-бірінің арқасын қасып береді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96071" y="4048331"/>
            <a:ext cx="5472608" cy="869703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2</a:t>
            </a:r>
            <a:r>
              <a:rPr lang="kk-KZ" dirty="0">
                <a:solidFill>
                  <a:schemeClr val="tx1"/>
                </a:solidFill>
              </a:rPr>
              <a:t>. Қар атысып ойнайды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188640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92092" y="883715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Әлемде талай қызық бар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Штриховая стрелка вправо 11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руглая лента лицом вниз 12">
            <a:hlinkClick r:id="rId5" action="ppaction://hlinkfile"/>
          </p:cNvPr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808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рлан\Desktop\қызық екен\shablon-e`ko-3-prevyu-1.png">
            <a:hlinkClick r:id="rId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188640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Ерлан\Desktop\қызық екен\shablon-e`ko-3-prevyu-1.png">
            <a:hlinkClick r:id="rId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2267744" y="188640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Ерлан\Desktop\қызық екен\shablon-e`ko-3-prevyu-1.png">
            <a:hlinkClick r:id="rId5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4509621" y="182604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Ерлан\Desktop\қызық екен\shablon-e`ko-3-prevyu-1.png">
            <a:hlinkClick r:id="rId6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6660232" y="182604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Ерлан\Desktop\қызық екен\shablon-e`ko-3-prevyu-1.png">
            <a:hlinkClick r:id="rId7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2198828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Ерлан\Desktop\қызық екен\shablon-e`ko-3-prevyu-1.png">
            <a:hlinkClick r:id="rId8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2267744" y="2198828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Ерлан\Desktop\қызық екен\shablon-e`ko-3-prevyu-1.png">
            <a:hlinkClick r:id="rId9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4509621" y="2192792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Ерлан\Desktop\қызық екен\shablon-e`ko-3-prevyu-1.png">
            <a:hlinkClick r:id="rId10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6660232" y="2192792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Ерлан\Desktop\қызық екен\shablon-e`ko-3-prevyu-1.png">
            <a:hlinkClick r:id="rId11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4437112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Ерлан\Desktop\қызық екен\shablon-e`ko-3-prevyu-1.png">
            <a:hlinkClick r:id="rId12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2267744" y="4437112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Ерлан\Desktop\қызық екен\shablon-e`ko-3-prevyu-1.png">
            <a:hlinkClick r:id="rId1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4509621" y="4431076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Ерлан\Desktop\қызық екен\shablon-e`ko-3-prevyu-1.png">
            <a:hlinkClick r:id="rId14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6660232" y="4431076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9807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Сен білесің бе?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81633" y="54452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Біле жүр...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81633" y="318283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3140" y="115252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Теңіз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2957" y="543918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Жағажай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52529" y="11611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 жәшік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15189" y="318283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 жәшік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9298" y="5439187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РИО - 2016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1652" y="318283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0652" y="113007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Гүл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46346" y="530068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Қызықты тәжірибе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088635" y="308539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Қауыпті жәндік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3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0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188640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98072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Сен білесің бе?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Адам денесі суға толық батқанда...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5536" y="3114108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1. Мұрны ұзарады</a:t>
            </a:r>
            <a:endParaRPr lang="ru-RU" dirty="0"/>
          </a:p>
        </p:txBody>
      </p:sp>
      <p:sp>
        <p:nvSpPr>
          <p:cNvPr id="9" name="Волна 8"/>
          <p:cNvSpPr/>
          <p:nvPr/>
        </p:nvSpPr>
        <p:spPr>
          <a:xfrm>
            <a:off x="395536" y="379134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>
                <a:solidFill>
                  <a:schemeClr val="tx1"/>
                </a:solidFill>
              </a:rPr>
              <a:t>2</a:t>
            </a:r>
            <a:r>
              <a:rPr lang="kk-KZ" dirty="0" smtClean="0">
                <a:solidFill>
                  <a:schemeClr val="tx1"/>
                </a:solidFill>
              </a:rPr>
              <a:t>. Жүрек соғысы баяулайды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395536" y="4514654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3. Асқорыту жүйесі уақытынша тоқтайды</a:t>
            </a:r>
            <a:endParaRPr lang="ru-RU" dirty="0"/>
          </a:p>
        </p:txBody>
      </p:sp>
      <p:sp>
        <p:nvSpPr>
          <p:cNvPr id="6" name="Штриховая стрелка вправо 5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углая лента лицом вниз 6">
            <a:hlinkClick r:id="rId5" action="ppaction://hlinkfile"/>
          </p:cNvPr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64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Азотқа гүлді салса не болады?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5536" y="3114108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1. Гүл тұтанып жана бастайды</a:t>
            </a:r>
            <a:endParaRPr lang="ru-RU" dirty="0"/>
          </a:p>
        </p:txBody>
      </p:sp>
      <p:sp>
        <p:nvSpPr>
          <p:cNvPr id="9" name="Волна 8"/>
          <p:cNvSpPr/>
          <p:nvPr/>
        </p:nvSpPr>
        <p:spPr>
          <a:xfrm>
            <a:off x="395536" y="379134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2</a:t>
            </a:r>
            <a:r>
              <a:rPr lang="kk-KZ" dirty="0" smtClean="0"/>
              <a:t>. Гүлдің түсі өзгереді</a:t>
            </a:r>
            <a:endParaRPr lang="ru-RU" dirty="0"/>
          </a:p>
        </p:txBody>
      </p:sp>
      <p:sp>
        <p:nvSpPr>
          <p:cNvPr id="10" name="Волна 9"/>
          <p:cNvSpPr/>
          <p:nvPr/>
        </p:nvSpPr>
        <p:spPr>
          <a:xfrm>
            <a:off x="395536" y="4514654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3. Гүл қатып қалады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384676" y="207934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27584" y="114936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Гүл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Штриховая стрелка вправо 12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руглая лента лицом вниз 13">
            <a:hlinkClick r:id="rId5" action="ppaction://hlinkfile"/>
          </p:cNvPr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54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-171400"/>
            <a:ext cx="5863997" cy="508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115616" y="2204864"/>
            <a:ext cx="363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 жәшік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Штриховая стрелка вправо 14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53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Дельфин тікенді балықтармен не үшін қоректенеді?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5536" y="3114108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Шайнап рахаттану үшін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379134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2</a:t>
            </a:r>
            <a:r>
              <a:rPr lang="kk-KZ" dirty="0" smtClean="0"/>
              <a:t>. Табиғи тіс щеткасы ретінде</a:t>
            </a:r>
            <a:endParaRPr lang="ru-RU" dirty="0"/>
          </a:p>
        </p:txBody>
      </p:sp>
      <p:sp>
        <p:nvSpPr>
          <p:cNvPr id="10" name="Волна 9"/>
          <p:cNvSpPr/>
          <p:nvPr/>
        </p:nvSpPr>
        <p:spPr>
          <a:xfrm>
            <a:off x="354418" y="4439418"/>
            <a:ext cx="5472608" cy="1246980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3. Тікенді балықтардан белгілі бір сұйықтық бөлініп дельфиннің  терісін тегістейді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395536" y="182604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838444" y="1152523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Теңіз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Штриховая стрелка вправо 14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лая лента лицом вниз 10">
            <a:hlinkClick r:id="rId5" action="ppaction://hlinkfile"/>
          </p:cNvPr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08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Антрактида да не жоқ?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6071" y="3114108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Телефон коды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379134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2</a:t>
            </a:r>
            <a:r>
              <a:rPr lang="kk-KZ" dirty="0" smtClean="0"/>
              <a:t>. Үй</a:t>
            </a:r>
            <a:endParaRPr lang="ru-RU" dirty="0"/>
          </a:p>
        </p:txBody>
      </p:sp>
      <p:sp>
        <p:nvSpPr>
          <p:cNvPr id="15" name="Волна 14"/>
          <p:cNvSpPr/>
          <p:nvPr/>
        </p:nvSpPr>
        <p:spPr>
          <a:xfrm>
            <a:off x="396071" y="449865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3. Уақыт белдеуі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355657" y="182604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9546" y="116661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???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Штриховая стрелка вправо 13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углая лента лицом вниз 10"/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81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300" y="2430237"/>
            <a:ext cx="5554844" cy="480060"/>
          </a:xfrm>
          <a:prstGeom prst="plaqu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k-KZ" dirty="0" smtClean="0"/>
              <a:t>Қазақтар жылына неше кг ет жейді?</a:t>
            </a:r>
            <a:endParaRPr lang="ru-RU" dirty="0"/>
          </a:p>
        </p:txBody>
      </p:sp>
      <p:sp>
        <p:nvSpPr>
          <p:cNvPr id="5" name="Волна 4"/>
          <p:cNvSpPr/>
          <p:nvPr/>
        </p:nvSpPr>
        <p:spPr>
          <a:xfrm>
            <a:off x="395536" y="3114108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1. 63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395536" y="379134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/>
              <a:t>2</a:t>
            </a:r>
            <a:r>
              <a:rPr lang="kk-KZ" dirty="0" smtClean="0"/>
              <a:t>. 70</a:t>
            </a:r>
            <a:endParaRPr lang="ru-RU" dirty="0"/>
          </a:p>
        </p:txBody>
      </p:sp>
      <p:pic>
        <p:nvPicPr>
          <p:cNvPr id="11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182604"/>
            <a:ext cx="232597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21652" y="116661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Ет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96071" y="4498656"/>
            <a:ext cx="5472608" cy="648072"/>
          </a:xfrm>
          <a:prstGeom prst="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3. 75</a:t>
            </a:r>
            <a:endParaRPr lang="ru-RU" dirty="0"/>
          </a:p>
        </p:txBody>
      </p:sp>
      <p:sp>
        <p:nvSpPr>
          <p:cNvPr id="16" name="Штриховая стрелка вправо 15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руглая лента лицом вниз 9">
            <a:hlinkClick r:id="rId5" action="ppaction://hlinkfile"/>
          </p:cNvPr>
          <p:cNvSpPr/>
          <p:nvPr/>
        </p:nvSpPr>
        <p:spPr>
          <a:xfrm>
            <a:off x="6084168" y="188609"/>
            <a:ext cx="2736304" cy="792088"/>
          </a:xfrm>
          <a:prstGeom prst="ellipseRibb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Жауабы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85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рлан\Desktop\қызық екен\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6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Ерлан\Desktop\қызық екен\shablon-e`ko-3-prevyu-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91" r="7800" b="7416"/>
          <a:stretch/>
        </p:blipFill>
        <p:spPr bwMode="auto">
          <a:xfrm>
            <a:off x="179512" y="-171400"/>
            <a:ext cx="5863997" cy="5083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15616" y="2204864"/>
            <a:ext cx="3630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Қара жәшік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Штриховая стрелка вправо 16">
            <a:hlinkClick r:id="rId4" action="ppaction://hlinksldjump"/>
          </p:cNvPr>
          <p:cNvSpPr/>
          <p:nvPr/>
        </p:nvSpPr>
        <p:spPr>
          <a:xfrm>
            <a:off x="7452320" y="5107727"/>
            <a:ext cx="792088" cy="426514"/>
          </a:xfrm>
          <a:prstGeom prst="striped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8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315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Ерлан</dc:creator>
  <cp:lastModifiedBy>Ерлан</cp:lastModifiedBy>
  <cp:revision>14</cp:revision>
  <dcterms:created xsi:type="dcterms:W3CDTF">2017-04-10T16:45:54Z</dcterms:created>
  <dcterms:modified xsi:type="dcterms:W3CDTF">2017-04-13T16:00:21Z</dcterms:modified>
</cp:coreProperties>
</file>